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autoCompressPictures="0">
  <p:sldMasterIdLst>
    <p:sldMasterId id="2147483648" r:id="rId1"/>
    <p:sldMasterId id="2147483651" r:id="rId3"/>
    <p:sldMasterId id="2147483653" r:id="rId4"/>
  </p:sldMasterIdLst>
  <p:notesMasterIdLst>
    <p:notesMasterId r:id="rId6"/>
  </p:notesMasterIdLst>
  <p:sldIdLst>
    <p:sldId id="256" r:id="rId5"/>
    <p:sldId id="257" r:id="rId7"/>
    <p:sldId id="258" r:id="rId8"/>
    <p:sldId id="260" r:id="rId9"/>
    <p:sldId id="262" r:id="rId10"/>
    <p:sldId id="263" r:id="rId11"/>
    <p:sldId id="264" r:id="rId12"/>
    <p:sldId id="265" r:id="rId13"/>
    <p:sldId id="275" r:id="rId14"/>
    <p:sldId id="266" r:id="rId15"/>
    <p:sldId id="276" r:id="rId16"/>
    <p:sldId id="273" r:id="rId17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  <p:extLst>
    <p:ext uri="{EFAFB233-063F-42B5-8137-9DF3F51BA10A}">
      <p15:sldGuideLst xmlns:p15="http://schemas.microsoft.com/office/powerpoint/2012/main">
        <p15:guide id="1" orient="horz" pos="2293" userDrawn="1">
          <p15:clr>
            <a:srgbClr val="A4A3A4"/>
          </p15:clr>
        </p15:guide>
        <p15:guide id="2" pos="384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0">
  <p:normalViewPr>
    <p:restoredLeft sz="15620"/>
    <p:restoredTop sz="94660"/>
  </p:normalViewPr>
  <p:slideViewPr>
    <p:cSldViewPr snapToGrid="0" showGuides="1">
      <p:cViewPr varScale="1">
        <p:scale>
          <a:sx n="100" d="100"/>
          <a:sy n="100" d="100"/>
        </p:scale>
        <p:origin x="0" y="0"/>
      </p:cViewPr>
      <p:guideLst>
        <p:guide orient="horz" pos="2293"/>
        <p:guide pos="3848"/>
      </p:guideLst>
    </p:cSldViewPr>
  </p:slide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4.xml"/><Relationship Id="rId8" Type="http://schemas.openxmlformats.org/officeDocument/2006/relationships/slide" Target="slides/slide3.xml"/><Relationship Id="rId7" Type="http://schemas.openxmlformats.org/officeDocument/2006/relationships/slide" Target="slides/slide2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4" Type="http://schemas.openxmlformats.org/officeDocument/2006/relationships/slideMaster" Target="slideMasters/slideMaster3.xml"/><Relationship Id="rId3" Type="http://schemas.openxmlformats.org/officeDocument/2006/relationships/slideMaster" Target="slideMasters/slideMaster2.xml"/><Relationship Id="rId20" Type="http://schemas.openxmlformats.org/officeDocument/2006/relationships/tableStyles" Target="tableStyles.xml"/><Relationship Id="rId2" Type="http://schemas.openxmlformats.org/officeDocument/2006/relationships/theme" Target="theme/theme1.xml"/><Relationship Id="rId19" Type="http://schemas.openxmlformats.org/officeDocument/2006/relationships/viewProps" Target="viewProps.xml"/><Relationship Id="rId18" Type="http://schemas.openxmlformats.org/officeDocument/2006/relationships/presProps" Target="presProps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548" name="Shape 2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9" name="Google Shape;2549;p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550" name="Google Shape;2550;p1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197" name="Shape 3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8" name="Google Shape;3198;p18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199" name="Google Shape;3199;p18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743" name="Shape 2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4" name="Google Shape;2744;p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745" name="Google Shape;2745;p2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805" name="Shape 2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6" name="Google Shape;2806;p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807" name="Google Shape;2807;p3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816" name="Shape 2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7" name="Google Shape;2817;p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818" name="Google Shape;2818;p5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832" name="Shape 2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3" name="Google Shape;2833;p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834" name="Google Shape;2834;p7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894" name="Shape 2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5" name="Google Shape;2895;p8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896" name="Google Shape;2896;p8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902" name="Google Shape;2902;p9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962" name="Shape 2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3" name="Google Shape;2963;p1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964" name="Google Shape;2964;p10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967" name="Shape 2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8" name="Google Shape;2968;p1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969" name="Google Shape;2969;p11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over slide layout">
  <p:cSld name="1_Cover slide layout">
    <p:bg>
      <p:bgPr>
        <a:gradFill>
          <a:gsLst>
            <a:gs pos="0">
              <a:schemeClr val="accent1"/>
            </a:gs>
            <a:gs pos="27000">
              <a:srgbClr val="7BA6B3"/>
            </a:gs>
            <a:gs pos="50000">
              <a:srgbClr val="8EB3BE"/>
            </a:gs>
            <a:gs pos="73000">
              <a:srgbClr val="7BA6B3"/>
            </a:gs>
            <a:gs pos="100000">
              <a:schemeClr val="accent1"/>
            </a:gs>
          </a:gsLst>
          <a:lin ang="16200000" scaled="0"/>
        </a:gradFill>
        <a:effectLst/>
      </p:bgPr>
    </p:bg>
    <p:spTree>
      <p:nvGrpSpPr>
        <p:cNvPr id="6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oogle Shape;7;p20"/>
          <p:cNvGrpSpPr/>
          <p:nvPr/>
        </p:nvGrpSpPr>
        <p:grpSpPr>
          <a:xfrm>
            <a:off x="-98982" y="-104349"/>
            <a:ext cx="12408371" cy="7045441"/>
            <a:chOff x="-98982" y="-104349"/>
            <a:chExt cx="12408371" cy="7045441"/>
          </a:xfrm>
        </p:grpSpPr>
        <p:cxnSp>
          <p:nvCxnSpPr>
            <p:cNvPr id="8" name="Google Shape;8;p20"/>
            <p:cNvCxnSpPr>
              <a:stCxn id="9" idx="7"/>
              <a:endCxn id="10" idx="2"/>
            </p:cNvCxnSpPr>
            <p:nvPr/>
          </p:nvCxnSpPr>
          <p:spPr>
            <a:xfrm>
              <a:off x="1584504" y="1905029"/>
              <a:ext cx="1703100" cy="9444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" name="Google Shape;11;p20"/>
            <p:cNvCxnSpPr>
              <a:stCxn id="10" idx="4"/>
              <a:endCxn id="12" idx="1"/>
            </p:cNvCxnSpPr>
            <p:nvPr/>
          </p:nvCxnSpPr>
          <p:spPr>
            <a:xfrm rot="10800000" flipH="1">
              <a:off x="3427782" y="2205737"/>
              <a:ext cx="483000" cy="5700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3" name="Google Shape;13;p20"/>
            <p:cNvCxnSpPr>
              <a:stCxn id="14" idx="2"/>
              <a:endCxn id="15" idx="6"/>
            </p:cNvCxnSpPr>
            <p:nvPr/>
          </p:nvCxnSpPr>
          <p:spPr>
            <a:xfrm flipH="1">
              <a:off x="4004083" y="998896"/>
              <a:ext cx="1032900" cy="4146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6" name="Google Shape;16;p20"/>
            <p:cNvCxnSpPr>
              <a:stCxn id="12" idx="5"/>
              <a:endCxn id="14" idx="1"/>
            </p:cNvCxnSpPr>
            <p:nvPr/>
          </p:nvCxnSpPr>
          <p:spPr>
            <a:xfrm rot="10800000" flipH="1">
              <a:off x="4016342" y="1082426"/>
              <a:ext cx="1055100" cy="10176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7" name="Google Shape;17;p20"/>
            <p:cNvCxnSpPr>
              <a:stCxn id="10" idx="5"/>
              <a:endCxn id="18" idx="1"/>
            </p:cNvCxnSpPr>
            <p:nvPr/>
          </p:nvCxnSpPr>
          <p:spPr>
            <a:xfrm rot="10800000" flipH="1">
              <a:off x="3493690" y="2247401"/>
              <a:ext cx="1466400" cy="5832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9" name="Google Shape;19;p20"/>
            <p:cNvCxnSpPr>
              <a:stCxn id="14" idx="0"/>
              <a:endCxn id="18" idx="4"/>
            </p:cNvCxnSpPr>
            <p:nvPr/>
          </p:nvCxnSpPr>
          <p:spPr>
            <a:xfrm flipH="1">
              <a:off x="5012861" y="1116974"/>
              <a:ext cx="142200" cy="10029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0" name="Google Shape;20;p20"/>
            <p:cNvCxnSpPr>
              <a:stCxn id="12" idx="3"/>
              <a:endCxn id="15" idx="0"/>
            </p:cNvCxnSpPr>
            <p:nvPr/>
          </p:nvCxnSpPr>
          <p:spPr>
            <a:xfrm rot="10800000">
              <a:off x="3892106" y="1525526"/>
              <a:ext cx="18600" cy="5745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1" name="Google Shape;21;p20"/>
            <p:cNvCxnSpPr>
              <a:stCxn id="22" idx="7"/>
              <a:endCxn id="23" idx="1"/>
            </p:cNvCxnSpPr>
            <p:nvPr/>
          </p:nvCxnSpPr>
          <p:spPr>
            <a:xfrm rot="10800000" flipH="1">
              <a:off x="5140075" y="2351122"/>
              <a:ext cx="1066200" cy="5526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4" name="Google Shape;24;p20"/>
            <p:cNvCxnSpPr>
              <a:stCxn id="14" idx="7"/>
              <a:endCxn id="23" idx="3"/>
            </p:cNvCxnSpPr>
            <p:nvPr/>
          </p:nvCxnSpPr>
          <p:spPr>
            <a:xfrm>
              <a:off x="5238555" y="1082390"/>
              <a:ext cx="967800" cy="11100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5" name="Google Shape;25;p20"/>
            <p:cNvCxnSpPr>
              <a:stCxn id="26" idx="3"/>
            </p:cNvCxnSpPr>
            <p:nvPr/>
          </p:nvCxnSpPr>
          <p:spPr>
            <a:xfrm rot="10800000">
              <a:off x="3211541" y="18433"/>
              <a:ext cx="498900" cy="5829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7" name="Google Shape;27;p20"/>
            <p:cNvCxnSpPr>
              <a:stCxn id="12" idx="6"/>
              <a:endCxn id="18" idx="2"/>
            </p:cNvCxnSpPr>
            <p:nvPr/>
          </p:nvCxnSpPr>
          <p:spPr>
            <a:xfrm>
              <a:off x="4038220" y="2152844"/>
              <a:ext cx="900000" cy="417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8" name="Google Shape;28;p20"/>
            <p:cNvCxnSpPr>
              <a:stCxn id="26" idx="0"/>
              <a:endCxn id="15" idx="4"/>
            </p:cNvCxnSpPr>
            <p:nvPr/>
          </p:nvCxnSpPr>
          <p:spPr>
            <a:xfrm>
              <a:off x="3789668" y="792604"/>
              <a:ext cx="102300" cy="5088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9" name="Google Shape;29;p20"/>
            <p:cNvCxnSpPr>
              <a:stCxn id="18" idx="6"/>
              <a:endCxn id="23" idx="2"/>
            </p:cNvCxnSpPr>
            <p:nvPr/>
          </p:nvCxnSpPr>
          <p:spPr>
            <a:xfrm>
              <a:off x="5087665" y="2194496"/>
              <a:ext cx="1086000" cy="774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0" name="Google Shape;30;p20"/>
            <p:cNvCxnSpPr>
              <a:stCxn id="31" idx="0"/>
              <a:endCxn id="23" idx="4"/>
            </p:cNvCxnSpPr>
            <p:nvPr/>
          </p:nvCxnSpPr>
          <p:spPr>
            <a:xfrm>
              <a:off x="6243041" y="1291086"/>
              <a:ext cx="42600" cy="8685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2" name="Google Shape;32;p20"/>
            <p:cNvCxnSpPr>
              <a:stCxn id="33" idx="1"/>
              <a:endCxn id="23" idx="5"/>
            </p:cNvCxnSpPr>
            <p:nvPr/>
          </p:nvCxnSpPr>
          <p:spPr>
            <a:xfrm flipH="1">
              <a:off x="6364795" y="570689"/>
              <a:ext cx="1332600" cy="16218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4" name="Google Shape;34;p20"/>
            <p:cNvCxnSpPr>
              <a:stCxn id="33" idx="0"/>
              <a:endCxn id="35" idx="4"/>
            </p:cNvCxnSpPr>
            <p:nvPr/>
          </p:nvCxnSpPr>
          <p:spPr>
            <a:xfrm flipH="1">
              <a:off x="7737913" y="592567"/>
              <a:ext cx="12300" cy="10176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6" name="Google Shape;36;p20"/>
            <p:cNvCxnSpPr>
              <a:stCxn id="35" idx="2"/>
              <a:endCxn id="23" idx="6"/>
            </p:cNvCxnSpPr>
            <p:nvPr/>
          </p:nvCxnSpPr>
          <p:spPr>
            <a:xfrm flipH="1">
              <a:off x="6397559" y="1722181"/>
              <a:ext cx="1228200" cy="5496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7" name="Google Shape;37;p20"/>
            <p:cNvCxnSpPr>
              <a:stCxn id="35" idx="7"/>
              <a:endCxn id="38" idx="5"/>
            </p:cNvCxnSpPr>
            <p:nvPr/>
          </p:nvCxnSpPr>
          <p:spPr>
            <a:xfrm>
              <a:off x="7817030" y="1801408"/>
              <a:ext cx="1650000" cy="11052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9" name="Google Shape;39;p20"/>
            <p:cNvCxnSpPr>
              <a:stCxn id="35" idx="6"/>
              <a:endCxn id="40" idx="2"/>
            </p:cNvCxnSpPr>
            <p:nvPr/>
          </p:nvCxnSpPr>
          <p:spPr>
            <a:xfrm rot="10800000" flipH="1">
              <a:off x="7849847" y="1627681"/>
              <a:ext cx="1344900" cy="945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1" name="Google Shape;41;p20"/>
            <p:cNvCxnSpPr>
              <a:stCxn id="40" idx="7"/>
              <a:endCxn id="42" idx="3"/>
            </p:cNvCxnSpPr>
            <p:nvPr/>
          </p:nvCxnSpPr>
          <p:spPr>
            <a:xfrm>
              <a:off x="9385903" y="1706948"/>
              <a:ext cx="910500" cy="8460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3" name="Google Shape;43;p20"/>
            <p:cNvCxnSpPr>
              <a:stCxn id="44" idx="0"/>
              <a:endCxn id="10" idx="3"/>
            </p:cNvCxnSpPr>
            <p:nvPr/>
          </p:nvCxnSpPr>
          <p:spPr>
            <a:xfrm>
              <a:off x="2865686" y="1745404"/>
              <a:ext cx="476700" cy="10380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5" name="Google Shape;45;p20"/>
            <p:cNvCxnSpPr>
              <a:stCxn id="15" idx="2"/>
              <a:endCxn id="44" idx="6"/>
            </p:cNvCxnSpPr>
            <p:nvPr/>
          </p:nvCxnSpPr>
          <p:spPr>
            <a:xfrm flipH="1">
              <a:off x="2983828" y="1413389"/>
              <a:ext cx="796200" cy="2139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6" name="Google Shape;46;p20"/>
            <p:cNvCxnSpPr>
              <a:stCxn id="26" idx="1"/>
              <a:endCxn id="44" idx="5"/>
            </p:cNvCxnSpPr>
            <p:nvPr/>
          </p:nvCxnSpPr>
          <p:spPr>
            <a:xfrm flipH="1">
              <a:off x="2949041" y="759787"/>
              <a:ext cx="761400" cy="7839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7" name="Google Shape;47;p20"/>
            <p:cNvCxnSpPr>
              <a:stCxn id="48" idx="7"/>
              <a:endCxn id="44" idx="3"/>
            </p:cNvCxnSpPr>
            <p:nvPr/>
          </p:nvCxnSpPr>
          <p:spPr>
            <a:xfrm>
              <a:off x="2026272" y="811101"/>
              <a:ext cx="756000" cy="7326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9" name="Google Shape;49;p20"/>
            <p:cNvCxnSpPr>
              <a:stCxn id="9" idx="6"/>
              <a:endCxn id="44" idx="2"/>
            </p:cNvCxnSpPr>
            <p:nvPr/>
          </p:nvCxnSpPr>
          <p:spPr>
            <a:xfrm rot="10800000" flipH="1">
              <a:off x="1617321" y="1627202"/>
              <a:ext cx="1130400" cy="1986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0" name="Google Shape;50;p20"/>
            <p:cNvCxnSpPr>
              <a:stCxn id="51" idx="7"/>
              <a:endCxn id="9" idx="3"/>
            </p:cNvCxnSpPr>
            <p:nvPr/>
          </p:nvCxnSpPr>
          <p:spPr>
            <a:xfrm>
              <a:off x="562731" y="991183"/>
              <a:ext cx="863400" cy="7554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2" name="Google Shape;52;p20"/>
            <p:cNvCxnSpPr>
              <a:stCxn id="51" idx="6"/>
              <a:endCxn id="48" idx="2"/>
            </p:cNvCxnSpPr>
            <p:nvPr/>
          </p:nvCxnSpPr>
          <p:spPr>
            <a:xfrm rot="10800000" flipH="1">
              <a:off x="584609" y="758365"/>
              <a:ext cx="1314000" cy="1800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3" name="Google Shape;53;p20"/>
            <p:cNvCxnSpPr>
              <a:stCxn id="51" idx="5"/>
            </p:cNvCxnSpPr>
            <p:nvPr/>
          </p:nvCxnSpPr>
          <p:spPr>
            <a:xfrm rot="10800000" flipH="1">
              <a:off x="562731" y="7747"/>
              <a:ext cx="830400" cy="8778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4" name="Google Shape;54;p20"/>
            <p:cNvCxnSpPr>
              <a:stCxn id="48" idx="4"/>
            </p:cNvCxnSpPr>
            <p:nvPr/>
          </p:nvCxnSpPr>
          <p:spPr>
            <a:xfrm rot="10800000">
              <a:off x="1913154" y="8887"/>
              <a:ext cx="60300" cy="6747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5" name="Google Shape;55;p20"/>
            <p:cNvCxnSpPr>
              <a:stCxn id="48" idx="5"/>
            </p:cNvCxnSpPr>
            <p:nvPr/>
          </p:nvCxnSpPr>
          <p:spPr>
            <a:xfrm rot="10800000" flipH="1">
              <a:off x="2026272" y="21465"/>
              <a:ext cx="969600" cy="6840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6" name="Google Shape;56;p20"/>
            <p:cNvCxnSpPr>
              <a:stCxn id="26" idx="5"/>
            </p:cNvCxnSpPr>
            <p:nvPr/>
          </p:nvCxnSpPr>
          <p:spPr>
            <a:xfrm rot="10800000" flipH="1">
              <a:off x="3868895" y="-11267"/>
              <a:ext cx="430500" cy="6126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7" name="Google Shape;57;p20"/>
            <p:cNvCxnSpPr>
              <a:stCxn id="48" idx="6"/>
              <a:endCxn id="26" idx="2"/>
            </p:cNvCxnSpPr>
            <p:nvPr/>
          </p:nvCxnSpPr>
          <p:spPr>
            <a:xfrm rot="10800000" flipH="1">
              <a:off x="2048150" y="680583"/>
              <a:ext cx="1629600" cy="777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8" name="Google Shape;58;p20"/>
            <p:cNvCxnSpPr>
              <a:stCxn id="26" idx="6"/>
              <a:endCxn id="14" idx="3"/>
            </p:cNvCxnSpPr>
            <p:nvPr/>
          </p:nvCxnSpPr>
          <p:spPr>
            <a:xfrm>
              <a:off x="3901712" y="680560"/>
              <a:ext cx="1170000" cy="2349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9" name="Google Shape;59;p20"/>
            <p:cNvCxnSpPr>
              <a:stCxn id="31" idx="2"/>
              <a:endCxn id="14" idx="6"/>
            </p:cNvCxnSpPr>
            <p:nvPr/>
          </p:nvCxnSpPr>
          <p:spPr>
            <a:xfrm rot="10800000">
              <a:off x="5273145" y="998890"/>
              <a:ext cx="895200" cy="2175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0" name="Google Shape;60;p20"/>
            <p:cNvCxnSpPr>
              <a:stCxn id="61" idx="0"/>
              <a:endCxn id="14" idx="5"/>
            </p:cNvCxnSpPr>
            <p:nvPr/>
          </p:nvCxnSpPr>
          <p:spPr>
            <a:xfrm flipH="1">
              <a:off x="5238531" y="-6144"/>
              <a:ext cx="1269600" cy="9216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2" name="Google Shape;62;p20"/>
            <p:cNvCxnSpPr>
              <a:endCxn id="14" idx="4"/>
            </p:cNvCxnSpPr>
            <p:nvPr/>
          </p:nvCxnSpPr>
          <p:spPr>
            <a:xfrm>
              <a:off x="4882961" y="-29682"/>
              <a:ext cx="272100" cy="9105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3" name="Google Shape;63;p20"/>
            <p:cNvCxnSpPr>
              <a:stCxn id="61" idx="2"/>
              <a:endCxn id="31" idx="4"/>
            </p:cNvCxnSpPr>
            <p:nvPr/>
          </p:nvCxnSpPr>
          <p:spPr>
            <a:xfrm flipH="1">
              <a:off x="6243075" y="-5451"/>
              <a:ext cx="339600" cy="11472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4" name="Google Shape;64;p20"/>
            <p:cNvCxnSpPr>
              <a:stCxn id="33" idx="2"/>
              <a:endCxn id="31" idx="6"/>
            </p:cNvCxnSpPr>
            <p:nvPr/>
          </p:nvCxnSpPr>
          <p:spPr>
            <a:xfrm flipH="1">
              <a:off x="6317717" y="517871"/>
              <a:ext cx="1357800" cy="6984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5" name="Google Shape;65;p20"/>
            <p:cNvCxnSpPr>
              <a:stCxn id="33" idx="4"/>
            </p:cNvCxnSpPr>
            <p:nvPr/>
          </p:nvCxnSpPr>
          <p:spPr>
            <a:xfrm rot="10800000" flipH="1">
              <a:off x="7750213" y="54375"/>
              <a:ext cx="93600" cy="3888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6" name="Google Shape;66;p20"/>
            <p:cNvCxnSpPr>
              <a:stCxn id="67" idx="3"/>
            </p:cNvCxnSpPr>
            <p:nvPr/>
          </p:nvCxnSpPr>
          <p:spPr>
            <a:xfrm rot="10800000">
              <a:off x="8652105" y="-11167"/>
              <a:ext cx="511500" cy="3567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8" name="Google Shape;68;p20"/>
            <p:cNvCxnSpPr>
              <a:stCxn id="67" idx="2"/>
              <a:endCxn id="33" idx="6"/>
            </p:cNvCxnSpPr>
            <p:nvPr/>
          </p:nvCxnSpPr>
          <p:spPr>
            <a:xfrm flipH="1">
              <a:off x="7824888" y="424760"/>
              <a:ext cx="1305900" cy="930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9" name="Google Shape;69;p20"/>
            <p:cNvCxnSpPr>
              <a:stCxn id="40" idx="4"/>
              <a:endCxn id="67" idx="0"/>
            </p:cNvCxnSpPr>
            <p:nvPr/>
          </p:nvCxnSpPr>
          <p:spPr>
            <a:xfrm rot="10800000">
              <a:off x="9242776" y="536777"/>
              <a:ext cx="63900" cy="9789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0" name="Google Shape;70;p20"/>
            <p:cNvCxnSpPr>
              <a:stCxn id="71" idx="3"/>
              <a:endCxn id="67" idx="7"/>
            </p:cNvCxnSpPr>
            <p:nvPr/>
          </p:nvCxnSpPr>
          <p:spPr>
            <a:xfrm rot="10800000">
              <a:off x="9322127" y="503860"/>
              <a:ext cx="1572900" cy="6498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2" name="Google Shape;72;p20"/>
            <p:cNvCxnSpPr>
              <a:stCxn id="71" idx="2"/>
              <a:endCxn id="40" idx="6"/>
            </p:cNvCxnSpPr>
            <p:nvPr/>
          </p:nvCxnSpPr>
          <p:spPr>
            <a:xfrm flipH="1">
              <a:off x="9418838" y="1237715"/>
              <a:ext cx="1459200" cy="3900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3" name="Google Shape;73;p20"/>
            <p:cNvCxnSpPr>
              <a:stCxn id="71" idx="1"/>
              <a:endCxn id="42" idx="4"/>
            </p:cNvCxnSpPr>
            <p:nvPr/>
          </p:nvCxnSpPr>
          <p:spPr>
            <a:xfrm flipH="1">
              <a:off x="10349161" y="1309164"/>
              <a:ext cx="576300" cy="12219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4" name="Google Shape;74;p20"/>
            <p:cNvCxnSpPr>
              <a:stCxn id="75" idx="1"/>
              <a:endCxn id="42" idx="5"/>
            </p:cNvCxnSpPr>
            <p:nvPr/>
          </p:nvCxnSpPr>
          <p:spPr>
            <a:xfrm flipH="1">
              <a:off x="10402021" y="1774673"/>
              <a:ext cx="1757100" cy="7782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6" name="Google Shape;76;p20"/>
            <p:cNvCxnSpPr>
              <a:stCxn id="75" idx="0"/>
              <a:endCxn id="77" idx="4"/>
            </p:cNvCxnSpPr>
            <p:nvPr/>
          </p:nvCxnSpPr>
          <p:spPr>
            <a:xfrm flipH="1">
              <a:off x="11893390" y="1806534"/>
              <a:ext cx="313200" cy="9576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8" name="Google Shape;78;p20"/>
            <p:cNvCxnSpPr>
              <a:stCxn id="79" idx="7"/>
              <a:endCxn id="80" idx="1"/>
            </p:cNvCxnSpPr>
            <p:nvPr/>
          </p:nvCxnSpPr>
          <p:spPr>
            <a:xfrm rot="10800000">
              <a:off x="8117510" y="3321933"/>
              <a:ext cx="642600" cy="11061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1" name="Google Shape;81;p20"/>
            <p:cNvCxnSpPr>
              <a:endCxn id="82" idx="6"/>
            </p:cNvCxnSpPr>
            <p:nvPr/>
          </p:nvCxnSpPr>
          <p:spPr>
            <a:xfrm rot="10800000">
              <a:off x="11941804" y="350882"/>
              <a:ext cx="294300" cy="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3" name="Google Shape;83;p20"/>
            <p:cNvCxnSpPr>
              <a:stCxn id="79" idx="0"/>
              <a:endCxn id="38" idx="3"/>
            </p:cNvCxnSpPr>
            <p:nvPr/>
          </p:nvCxnSpPr>
          <p:spPr>
            <a:xfrm rot="10800000" flipH="1">
              <a:off x="8839337" y="3056316"/>
              <a:ext cx="575400" cy="13389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4" name="Google Shape;84;p20"/>
            <p:cNvCxnSpPr>
              <a:stCxn id="85" idx="0"/>
              <a:endCxn id="86" idx="0"/>
            </p:cNvCxnSpPr>
            <p:nvPr/>
          </p:nvCxnSpPr>
          <p:spPr>
            <a:xfrm rot="10800000">
              <a:off x="10593971" y="3434199"/>
              <a:ext cx="970200" cy="11166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7" name="Google Shape;87;p20"/>
            <p:cNvCxnSpPr>
              <a:stCxn id="85" idx="1"/>
              <a:endCxn id="77" idx="0"/>
            </p:cNvCxnSpPr>
            <p:nvPr/>
          </p:nvCxnSpPr>
          <p:spPr>
            <a:xfrm rot="10800000" flipH="1">
              <a:off x="11616989" y="2982977"/>
              <a:ext cx="228600" cy="15897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8" name="Google Shape;88;p20"/>
            <p:cNvCxnSpPr>
              <a:stCxn id="77" idx="2"/>
              <a:endCxn id="42" idx="6"/>
            </p:cNvCxnSpPr>
            <p:nvPr/>
          </p:nvCxnSpPr>
          <p:spPr>
            <a:xfrm rot="10800000">
              <a:off x="10423637" y="2605754"/>
              <a:ext cx="1336500" cy="2439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9" name="Google Shape;89;p20"/>
            <p:cNvCxnSpPr>
              <a:stCxn id="75" idx="2"/>
              <a:endCxn id="71" idx="6"/>
            </p:cNvCxnSpPr>
            <p:nvPr/>
          </p:nvCxnSpPr>
          <p:spPr>
            <a:xfrm rot="10800000">
              <a:off x="11098085" y="1194779"/>
              <a:ext cx="1050000" cy="5238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0" name="Google Shape;90;p20"/>
            <p:cNvCxnSpPr>
              <a:stCxn id="82" idx="1"/>
              <a:endCxn id="71" idx="5"/>
            </p:cNvCxnSpPr>
            <p:nvPr/>
          </p:nvCxnSpPr>
          <p:spPr>
            <a:xfrm flipH="1">
              <a:off x="11050633" y="430109"/>
              <a:ext cx="699900" cy="6930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1" name="Google Shape;91;p20"/>
            <p:cNvCxnSpPr>
              <a:stCxn id="82" idx="3"/>
              <a:endCxn id="92" idx="1"/>
            </p:cNvCxnSpPr>
            <p:nvPr/>
          </p:nvCxnSpPr>
          <p:spPr>
            <a:xfrm rot="10800000">
              <a:off x="10480633" y="1655"/>
              <a:ext cx="1269900" cy="2700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3" name="Google Shape;93;p20"/>
            <p:cNvCxnSpPr>
              <a:stCxn id="71" idx="4"/>
              <a:endCxn id="92" idx="2"/>
            </p:cNvCxnSpPr>
            <p:nvPr/>
          </p:nvCxnSpPr>
          <p:spPr>
            <a:xfrm rot="10800000">
              <a:off x="10368876" y="737"/>
              <a:ext cx="597600" cy="11055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4" name="Google Shape;94;p20"/>
            <p:cNvCxnSpPr>
              <a:stCxn id="67" idx="5"/>
              <a:endCxn id="92" idx="0"/>
            </p:cNvCxnSpPr>
            <p:nvPr/>
          </p:nvCxnSpPr>
          <p:spPr>
            <a:xfrm rot="10800000" flipH="1">
              <a:off x="9322059" y="-367"/>
              <a:ext cx="935100" cy="3459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5" name="Google Shape;95;p20"/>
            <p:cNvCxnSpPr>
              <a:stCxn id="82" idx="7"/>
              <a:endCxn id="75" idx="3"/>
            </p:cNvCxnSpPr>
            <p:nvPr/>
          </p:nvCxnSpPr>
          <p:spPr>
            <a:xfrm>
              <a:off x="11908987" y="430109"/>
              <a:ext cx="270900" cy="12411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6" name="Google Shape;96;p20"/>
            <p:cNvCxnSpPr>
              <a:stCxn id="33" idx="7"/>
              <a:endCxn id="40" idx="3"/>
            </p:cNvCxnSpPr>
            <p:nvPr/>
          </p:nvCxnSpPr>
          <p:spPr>
            <a:xfrm>
              <a:off x="7803031" y="570689"/>
              <a:ext cx="1424400" cy="9777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7" name="Google Shape;97;p20"/>
            <p:cNvCxnSpPr>
              <a:endCxn id="82" idx="4"/>
            </p:cNvCxnSpPr>
            <p:nvPr/>
          </p:nvCxnSpPr>
          <p:spPr>
            <a:xfrm flipH="1">
              <a:off x="11829760" y="9038"/>
              <a:ext cx="14400" cy="2298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10" name="Google Shape;10;p20"/>
            <p:cNvSpPr/>
            <p:nvPr/>
          </p:nvSpPr>
          <p:spPr>
            <a:xfrm rot="-9763470" flipH="1">
              <a:off x="3282465" y="2770682"/>
              <a:ext cx="224088" cy="224088"/>
            </a:xfrm>
            <a:prstGeom prst="ellipse">
              <a:avLst/>
            </a:prstGeom>
            <a:solidFill>
              <a:schemeClr val="lt1">
                <a:alpha val="14901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4" name="Google Shape;44;p20"/>
            <p:cNvSpPr/>
            <p:nvPr/>
          </p:nvSpPr>
          <p:spPr>
            <a:xfrm rot="10800000" flipH="1">
              <a:off x="2747608" y="1509248"/>
              <a:ext cx="236156" cy="236156"/>
            </a:xfrm>
            <a:prstGeom prst="ellipse">
              <a:avLst/>
            </a:prstGeom>
            <a:solidFill>
              <a:schemeClr val="lt1">
                <a:alpha val="14901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9" name="Google Shape;9;p20"/>
            <p:cNvSpPr/>
            <p:nvPr/>
          </p:nvSpPr>
          <p:spPr>
            <a:xfrm rot="10800000" flipH="1">
              <a:off x="1393233" y="1713758"/>
              <a:ext cx="224088" cy="224088"/>
            </a:xfrm>
            <a:prstGeom prst="ellipse">
              <a:avLst/>
            </a:prstGeom>
            <a:solidFill>
              <a:schemeClr val="lt1">
                <a:alpha val="14901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8" name="Google Shape;48;p20"/>
            <p:cNvSpPr/>
            <p:nvPr/>
          </p:nvSpPr>
          <p:spPr>
            <a:xfrm rot="10800000" flipH="1">
              <a:off x="1898758" y="683587"/>
              <a:ext cx="149392" cy="149392"/>
            </a:xfrm>
            <a:prstGeom prst="ellipse">
              <a:avLst/>
            </a:prstGeom>
            <a:solidFill>
              <a:schemeClr val="lt1">
                <a:alpha val="14901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6" name="Google Shape;26;p20"/>
            <p:cNvSpPr/>
            <p:nvPr/>
          </p:nvSpPr>
          <p:spPr>
            <a:xfrm rot="10800000" flipH="1">
              <a:off x="3677624" y="568516"/>
              <a:ext cx="224088" cy="224088"/>
            </a:xfrm>
            <a:prstGeom prst="ellipse">
              <a:avLst/>
            </a:prstGeom>
            <a:solidFill>
              <a:schemeClr val="lt1">
                <a:alpha val="14901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4" name="Google Shape;14;p20"/>
            <p:cNvSpPr/>
            <p:nvPr/>
          </p:nvSpPr>
          <p:spPr>
            <a:xfrm rot="10800000" flipH="1">
              <a:off x="5036983" y="880818"/>
              <a:ext cx="236156" cy="236156"/>
            </a:xfrm>
            <a:prstGeom prst="ellipse">
              <a:avLst/>
            </a:prstGeom>
            <a:solidFill>
              <a:schemeClr val="lt1">
                <a:alpha val="14901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31" name="Google Shape;31;p20"/>
            <p:cNvSpPr/>
            <p:nvPr/>
          </p:nvSpPr>
          <p:spPr>
            <a:xfrm rot="10800000" flipH="1">
              <a:off x="6168345" y="1141694"/>
              <a:ext cx="149392" cy="149392"/>
            </a:xfrm>
            <a:prstGeom prst="ellipse">
              <a:avLst/>
            </a:prstGeom>
            <a:solidFill>
              <a:schemeClr val="lt1">
                <a:alpha val="14901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3" name="Google Shape;23;p20"/>
            <p:cNvSpPr/>
            <p:nvPr/>
          </p:nvSpPr>
          <p:spPr>
            <a:xfrm rot="10800000" flipH="1">
              <a:off x="6173566" y="2159704"/>
              <a:ext cx="224088" cy="224088"/>
            </a:xfrm>
            <a:prstGeom prst="ellipse">
              <a:avLst/>
            </a:prstGeom>
            <a:solidFill>
              <a:schemeClr val="lt1">
                <a:alpha val="14901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35" name="Google Shape;35;p20"/>
            <p:cNvSpPr/>
            <p:nvPr/>
          </p:nvSpPr>
          <p:spPr>
            <a:xfrm rot="10800000" flipH="1">
              <a:off x="7625759" y="1610137"/>
              <a:ext cx="224088" cy="224088"/>
            </a:xfrm>
            <a:prstGeom prst="ellipse">
              <a:avLst/>
            </a:prstGeom>
            <a:solidFill>
              <a:schemeClr val="lt1">
                <a:alpha val="14901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33" name="Google Shape;33;p20"/>
            <p:cNvSpPr/>
            <p:nvPr/>
          </p:nvSpPr>
          <p:spPr>
            <a:xfrm rot="10800000" flipH="1">
              <a:off x="7675517" y="443175"/>
              <a:ext cx="149392" cy="149392"/>
            </a:xfrm>
            <a:prstGeom prst="ellipse">
              <a:avLst/>
            </a:prstGeom>
            <a:solidFill>
              <a:schemeClr val="lt1">
                <a:alpha val="14901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67" name="Google Shape;67;p20"/>
            <p:cNvSpPr/>
            <p:nvPr/>
          </p:nvSpPr>
          <p:spPr>
            <a:xfrm rot="10800000" flipH="1">
              <a:off x="9130788" y="312716"/>
              <a:ext cx="224088" cy="224088"/>
            </a:xfrm>
            <a:prstGeom prst="ellipse">
              <a:avLst/>
            </a:prstGeom>
            <a:solidFill>
              <a:schemeClr val="lt1">
                <a:alpha val="14901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82" name="Google Shape;82;p20"/>
            <p:cNvSpPr/>
            <p:nvPr/>
          </p:nvSpPr>
          <p:spPr>
            <a:xfrm rot="10800000" flipH="1">
              <a:off x="11717716" y="238838"/>
              <a:ext cx="224088" cy="224088"/>
            </a:xfrm>
            <a:prstGeom prst="ellipse">
              <a:avLst/>
            </a:prstGeom>
            <a:solidFill>
              <a:schemeClr val="lt1">
                <a:alpha val="14901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75" name="Google Shape;75;p20"/>
            <p:cNvSpPr/>
            <p:nvPr/>
          </p:nvSpPr>
          <p:spPr>
            <a:xfrm rot="-10117832" flipH="1">
              <a:off x="12146619" y="1658608"/>
              <a:ext cx="149392" cy="149392"/>
            </a:xfrm>
            <a:prstGeom prst="ellipse">
              <a:avLst/>
            </a:prstGeom>
            <a:solidFill>
              <a:schemeClr val="lt1">
                <a:alpha val="14901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77" name="Google Shape;77;p20"/>
            <p:cNvSpPr/>
            <p:nvPr/>
          </p:nvSpPr>
          <p:spPr>
            <a:xfrm rot="-10061494" flipH="1">
              <a:off x="11757562" y="2761495"/>
              <a:ext cx="224088" cy="224088"/>
            </a:xfrm>
            <a:prstGeom prst="ellipse">
              <a:avLst/>
            </a:prstGeom>
            <a:solidFill>
              <a:schemeClr val="lt1">
                <a:alpha val="14901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71" name="Google Shape;71;p20"/>
            <p:cNvSpPr/>
            <p:nvPr/>
          </p:nvSpPr>
          <p:spPr>
            <a:xfrm rot="10135587" flipH="1">
              <a:off x="10875952" y="1104151"/>
              <a:ext cx="224088" cy="224088"/>
            </a:xfrm>
            <a:prstGeom prst="ellipse">
              <a:avLst/>
            </a:prstGeom>
            <a:solidFill>
              <a:schemeClr val="lt1">
                <a:alpha val="14901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0" name="Google Shape;40;p20"/>
            <p:cNvSpPr/>
            <p:nvPr/>
          </p:nvSpPr>
          <p:spPr>
            <a:xfrm rot="10800000" flipH="1">
              <a:off x="9194632" y="1515677"/>
              <a:ext cx="224088" cy="224088"/>
            </a:xfrm>
            <a:prstGeom prst="ellipse">
              <a:avLst/>
            </a:prstGeom>
            <a:solidFill>
              <a:schemeClr val="lt1">
                <a:alpha val="14901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2" name="Google Shape;42;p20"/>
            <p:cNvSpPr/>
            <p:nvPr/>
          </p:nvSpPr>
          <p:spPr>
            <a:xfrm rot="10800000" flipH="1">
              <a:off x="10274387" y="2531131"/>
              <a:ext cx="149392" cy="149392"/>
            </a:xfrm>
            <a:prstGeom prst="ellipse">
              <a:avLst/>
            </a:prstGeom>
            <a:solidFill>
              <a:schemeClr val="lt1">
                <a:alpha val="14901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5" name="Google Shape;15;p20"/>
            <p:cNvSpPr/>
            <p:nvPr/>
          </p:nvSpPr>
          <p:spPr>
            <a:xfrm rot="10800000" flipH="1">
              <a:off x="3780028" y="1301345"/>
              <a:ext cx="224088" cy="224088"/>
            </a:xfrm>
            <a:prstGeom prst="ellipse">
              <a:avLst/>
            </a:prstGeom>
            <a:solidFill>
              <a:schemeClr val="lt1">
                <a:alpha val="14901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8" name="Google Shape;18;p20"/>
            <p:cNvSpPr/>
            <p:nvPr/>
          </p:nvSpPr>
          <p:spPr>
            <a:xfrm rot="10800000" flipH="1">
              <a:off x="4938273" y="2119800"/>
              <a:ext cx="149392" cy="149392"/>
            </a:xfrm>
            <a:prstGeom prst="ellipse">
              <a:avLst/>
            </a:prstGeom>
            <a:solidFill>
              <a:schemeClr val="lt1">
                <a:alpha val="14901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2" name="Google Shape;12;p20"/>
            <p:cNvSpPr/>
            <p:nvPr/>
          </p:nvSpPr>
          <p:spPr>
            <a:xfrm rot="10800000" flipH="1">
              <a:off x="3888828" y="2078148"/>
              <a:ext cx="149392" cy="149392"/>
            </a:xfrm>
            <a:prstGeom prst="ellipse">
              <a:avLst/>
            </a:prstGeom>
            <a:solidFill>
              <a:schemeClr val="lt1">
                <a:alpha val="14901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cxnSp>
          <p:nvCxnSpPr>
            <p:cNvPr id="98" name="Google Shape;98;p20"/>
            <p:cNvCxnSpPr>
              <a:stCxn id="12" idx="2"/>
              <a:endCxn id="44" idx="7"/>
            </p:cNvCxnSpPr>
            <p:nvPr/>
          </p:nvCxnSpPr>
          <p:spPr>
            <a:xfrm rot="10800000">
              <a:off x="2949228" y="1710944"/>
              <a:ext cx="939600" cy="4419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9" name="Google Shape;99;p20"/>
            <p:cNvCxnSpPr>
              <a:stCxn id="9" idx="4"/>
              <a:endCxn id="48" idx="1"/>
            </p:cNvCxnSpPr>
            <p:nvPr/>
          </p:nvCxnSpPr>
          <p:spPr>
            <a:xfrm rot="10800000" flipH="1">
              <a:off x="1505277" y="811058"/>
              <a:ext cx="415500" cy="9027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51" name="Google Shape;51;p20"/>
            <p:cNvSpPr/>
            <p:nvPr/>
          </p:nvSpPr>
          <p:spPr>
            <a:xfrm rot="10800000" flipH="1">
              <a:off x="435217" y="863669"/>
              <a:ext cx="149392" cy="149392"/>
            </a:xfrm>
            <a:prstGeom prst="ellipse">
              <a:avLst/>
            </a:prstGeom>
            <a:solidFill>
              <a:schemeClr val="lt1">
                <a:alpha val="14901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cxnSp>
          <p:nvCxnSpPr>
            <p:cNvPr id="100" name="Google Shape;100;p20"/>
            <p:cNvCxnSpPr>
              <a:stCxn id="51" idx="3"/>
            </p:cNvCxnSpPr>
            <p:nvPr/>
          </p:nvCxnSpPr>
          <p:spPr>
            <a:xfrm rot="10800000">
              <a:off x="14295" y="20947"/>
              <a:ext cx="442800" cy="8646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1" name="Google Shape;101;p20"/>
            <p:cNvCxnSpPr>
              <a:stCxn id="51" idx="2"/>
            </p:cNvCxnSpPr>
            <p:nvPr/>
          </p:nvCxnSpPr>
          <p:spPr>
            <a:xfrm rot="10800000">
              <a:off x="-27383" y="832165"/>
              <a:ext cx="462600" cy="1062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2" name="Google Shape;102;p20"/>
            <p:cNvCxnSpPr>
              <a:stCxn id="51" idx="1"/>
            </p:cNvCxnSpPr>
            <p:nvPr/>
          </p:nvCxnSpPr>
          <p:spPr>
            <a:xfrm flipH="1">
              <a:off x="-27405" y="991183"/>
              <a:ext cx="484500" cy="4965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3" name="Google Shape;103;p20"/>
            <p:cNvCxnSpPr>
              <a:endCxn id="9" idx="2"/>
            </p:cNvCxnSpPr>
            <p:nvPr/>
          </p:nvCxnSpPr>
          <p:spPr>
            <a:xfrm rot="10800000" flipH="1">
              <a:off x="42633" y="1825802"/>
              <a:ext cx="1350600" cy="1776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61" name="Google Shape;61;p20"/>
            <p:cNvSpPr/>
            <p:nvPr/>
          </p:nvSpPr>
          <p:spPr>
            <a:xfrm rot="10800000" flipH="1">
              <a:off x="6507935" y="-75430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solidFill>
              <a:schemeClr val="lt1">
                <a:alpha val="14901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92" name="Google Shape;92;p20"/>
            <p:cNvSpPr/>
            <p:nvPr/>
          </p:nvSpPr>
          <p:spPr>
            <a:xfrm rot="10800000" flipH="1">
              <a:off x="10256792" y="-104349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solidFill>
              <a:schemeClr val="lt1">
                <a:alpha val="14901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cxnSp>
          <p:nvCxnSpPr>
            <p:cNvPr id="104" name="Google Shape;104;p20"/>
            <p:cNvCxnSpPr>
              <a:stCxn id="61" idx="1"/>
              <a:endCxn id="33" idx="3"/>
            </p:cNvCxnSpPr>
            <p:nvPr/>
          </p:nvCxnSpPr>
          <p:spPr>
            <a:xfrm>
              <a:off x="6657219" y="-4759"/>
              <a:ext cx="1040100" cy="4698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5" name="Google Shape;105;p20"/>
            <p:cNvCxnSpPr>
              <a:endCxn id="106" idx="1"/>
            </p:cNvCxnSpPr>
            <p:nvPr/>
          </p:nvCxnSpPr>
          <p:spPr>
            <a:xfrm flipH="1">
              <a:off x="11505573" y="5341001"/>
              <a:ext cx="674400" cy="3966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7" name="Google Shape;107;p20"/>
            <p:cNvCxnSpPr>
              <a:endCxn id="85" idx="2"/>
            </p:cNvCxnSpPr>
            <p:nvPr/>
          </p:nvCxnSpPr>
          <p:spPr>
            <a:xfrm flipH="1">
              <a:off x="11638867" y="4354895"/>
              <a:ext cx="670200" cy="2706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8" name="Google Shape;108;p20"/>
            <p:cNvCxnSpPr>
              <a:stCxn id="106" idx="0"/>
              <a:endCxn id="85" idx="4"/>
            </p:cNvCxnSpPr>
            <p:nvPr/>
          </p:nvCxnSpPr>
          <p:spPr>
            <a:xfrm rot="10800000" flipH="1">
              <a:off x="11422079" y="4700117"/>
              <a:ext cx="142200" cy="10029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9" name="Google Shape;109;p20"/>
            <p:cNvCxnSpPr>
              <a:stCxn id="86" idx="2"/>
              <a:endCxn id="110" idx="1"/>
            </p:cNvCxnSpPr>
            <p:nvPr/>
          </p:nvCxnSpPr>
          <p:spPr>
            <a:xfrm>
              <a:off x="10451194" y="3503136"/>
              <a:ext cx="31500" cy="693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1" name="Google Shape;111;p20"/>
            <p:cNvCxnSpPr>
              <a:stCxn id="106" idx="7"/>
              <a:endCxn id="110" idx="3"/>
            </p:cNvCxnSpPr>
            <p:nvPr/>
          </p:nvCxnSpPr>
          <p:spPr>
            <a:xfrm rot="10800000">
              <a:off x="10482685" y="4354901"/>
              <a:ext cx="855900" cy="13827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2" name="Google Shape;112;p20"/>
            <p:cNvCxnSpPr>
              <a:endCxn id="85" idx="3"/>
            </p:cNvCxnSpPr>
            <p:nvPr/>
          </p:nvCxnSpPr>
          <p:spPr>
            <a:xfrm rot="10800000">
              <a:off x="11616989" y="4678313"/>
              <a:ext cx="692400" cy="4095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3" name="Google Shape;113;p20"/>
            <p:cNvCxnSpPr>
              <a:stCxn id="85" idx="6"/>
              <a:endCxn id="110" idx="2"/>
            </p:cNvCxnSpPr>
            <p:nvPr/>
          </p:nvCxnSpPr>
          <p:spPr>
            <a:xfrm rot="10800000">
              <a:off x="10515675" y="4275695"/>
              <a:ext cx="973800" cy="3498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4" name="Google Shape;114;p20"/>
            <p:cNvCxnSpPr>
              <a:stCxn id="115" idx="0"/>
              <a:endCxn id="110" idx="4"/>
            </p:cNvCxnSpPr>
            <p:nvPr/>
          </p:nvCxnSpPr>
          <p:spPr>
            <a:xfrm rot="10800000" flipH="1">
              <a:off x="10334099" y="4387705"/>
              <a:ext cx="69600" cy="11412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6" name="Google Shape;116;p20"/>
            <p:cNvCxnSpPr>
              <a:stCxn id="117" idx="1"/>
              <a:endCxn id="110" idx="5"/>
            </p:cNvCxnSpPr>
            <p:nvPr/>
          </p:nvCxnSpPr>
          <p:spPr>
            <a:xfrm rot="10800000" flipH="1">
              <a:off x="8879745" y="4354952"/>
              <a:ext cx="1444500" cy="13038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8" name="Google Shape;118;p20"/>
            <p:cNvCxnSpPr>
              <a:stCxn id="117" idx="0"/>
              <a:endCxn id="79" idx="4"/>
            </p:cNvCxnSpPr>
            <p:nvPr/>
          </p:nvCxnSpPr>
          <p:spPr>
            <a:xfrm rot="10800000" flipH="1">
              <a:off x="8826927" y="4619274"/>
              <a:ext cx="12300" cy="10176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9" name="Google Shape;119;p20"/>
            <p:cNvCxnSpPr>
              <a:stCxn id="79" idx="2"/>
              <a:endCxn id="110" idx="6"/>
            </p:cNvCxnSpPr>
            <p:nvPr/>
          </p:nvCxnSpPr>
          <p:spPr>
            <a:xfrm rot="10800000" flipH="1">
              <a:off x="8951381" y="4275660"/>
              <a:ext cx="1340100" cy="2316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0" name="Google Shape;120;p20"/>
            <p:cNvCxnSpPr>
              <a:stCxn id="79" idx="7"/>
              <a:endCxn id="121" idx="2"/>
            </p:cNvCxnSpPr>
            <p:nvPr/>
          </p:nvCxnSpPr>
          <p:spPr>
            <a:xfrm rot="10800000">
              <a:off x="6683210" y="3221133"/>
              <a:ext cx="2076900" cy="12069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2" name="Google Shape;122;p20"/>
            <p:cNvCxnSpPr>
              <a:stCxn id="79" idx="6"/>
              <a:endCxn id="123" idx="2"/>
            </p:cNvCxnSpPr>
            <p:nvPr/>
          </p:nvCxnSpPr>
          <p:spPr>
            <a:xfrm flipH="1">
              <a:off x="7382393" y="4507260"/>
              <a:ext cx="1344900" cy="945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4" name="Google Shape;124;p20"/>
            <p:cNvCxnSpPr>
              <a:stCxn id="123" idx="7"/>
              <a:endCxn id="121" idx="3"/>
            </p:cNvCxnSpPr>
            <p:nvPr/>
          </p:nvCxnSpPr>
          <p:spPr>
            <a:xfrm rot="10800000">
              <a:off x="6661437" y="3274193"/>
              <a:ext cx="529800" cy="1248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5" name="Google Shape;125;p20"/>
            <p:cNvCxnSpPr>
              <a:stCxn id="38" idx="1"/>
              <a:endCxn id="110" idx="0"/>
            </p:cNvCxnSpPr>
            <p:nvPr/>
          </p:nvCxnSpPr>
          <p:spPr>
            <a:xfrm>
              <a:off x="9564537" y="3108409"/>
              <a:ext cx="839100" cy="10554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6" name="Google Shape;126;p20"/>
            <p:cNvCxnSpPr>
              <a:endCxn id="106" idx="3"/>
            </p:cNvCxnSpPr>
            <p:nvPr/>
          </p:nvCxnSpPr>
          <p:spPr>
            <a:xfrm rot="10800000">
              <a:off x="11505573" y="5904589"/>
              <a:ext cx="674400" cy="3279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7" name="Google Shape;127;p20"/>
            <p:cNvCxnSpPr>
              <a:stCxn id="115" idx="2"/>
              <a:endCxn id="106" idx="6"/>
            </p:cNvCxnSpPr>
            <p:nvPr/>
          </p:nvCxnSpPr>
          <p:spPr>
            <a:xfrm>
              <a:off x="10408795" y="5603601"/>
              <a:ext cx="895200" cy="2175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8" name="Google Shape;128;p20"/>
            <p:cNvCxnSpPr>
              <a:stCxn id="129" idx="0"/>
              <a:endCxn id="106" idx="5"/>
            </p:cNvCxnSpPr>
            <p:nvPr/>
          </p:nvCxnSpPr>
          <p:spPr>
            <a:xfrm rot="10800000" flipH="1">
              <a:off x="10069009" y="5904535"/>
              <a:ext cx="1269600" cy="9216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30" name="Google Shape;130;p20"/>
            <p:cNvCxnSpPr>
              <a:endCxn id="106" idx="4"/>
            </p:cNvCxnSpPr>
            <p:nvPr/>
          </p:nvCxnSpPr>
          <p:spPr>
            <a:xfrm rot="10800000">
              <a:off x="11422079" y="5939173"/>
              <a:ext cx="272100" cy="9105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31" name="Google Shape;131;p20"/>
            <p:cNvCxnSpPr>
              <a:stCxn id="129" idx="2"/>
              <a:endCxn id="115" idx="4"/>
            </p:cNvCxnSpPr>
            <p:nvPr/>
          </p:nvCxnSpPr>
          <p:spPr>
            <a:xfrm rot="10800000" flipH="1">
              <a:off x="9994465" y="5678242"/>
              <a:ext cx="339600" cy="11472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32" name="Google Shape;132;p20"/>
            <p:cNvCxnSpPr>
              <a:stCxn id="117" idx="2"/>
              <a:endCxn id="115" idx="6"/>
            </p:cNvCxnSpPr>
            <p:nvPr/>
          </p:nvCxnSpPr>
          <p:spPr>
            <a:xfrm rot="10800000" flipH="1">
              <a:off x="8901623" y="5603570"/>
              <a:ext cx="1357800" cy="1080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33" name="Google Shape;133;p20"/>
            <p:cNvCxnSpPr>
              <a:stCxn id="117" idx="4"/>
            </p:cNvCxnSpPr>
            <p:nvPr/>
          </p:nvCxnSpPr>
          <p:spPr>
            <a:xfrm flipH="1">
              <a:off x="8785527" y="5786266"/>
              <a:ext cx="41400" cy="10425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34" name="Google Shape;134;p20"/>
            <p:cNvCxnSpPr>
              <a:stCxn id="135" idx="3"/>
            </p:cNvCxnSpPr>
            <p:nvPr/>
          </p:nvCxnSpPr>
          <p:spPr>
            <a:xfrm>
              <a:off x="7413535" y="5883908"/>
              <a:ext cx="565500" cy="9588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36" name="Google Shape;136;p20"/>
            <p:cNvCxnSpPr>
              <a:stCxn id="135" idx="2"/>
              <a:endCxn id="117" idx="6"/>
            </p:cNvCxnSpPr>
            <p:nvPr/>
          </p:nvCxnSpPr>
          <p:spPr>
            <a:xfrm rot="10800000" flipH="1">
              <a:off x="7446352" y="5711681"/>
              <a:ext cx="1305900" cy="930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37" name="Google Shape;137;p20"/>
            <p:cNvCxnSpPr>
              <a:stCxn id="123" idx="4"/>
              <a:endCxn id="135" idx="0"/>
            </p:cNvCxnSpPr>
            <p:nvPr/>
          </p:nvCxnSpPr>
          <p:spPr>
            <a:xfrm>
              <a:off x="7270464" y="4713764"/>
              <a:ext cx="63900" cy="9789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38" name="Google Shape;138;p20"/>
            <p:cNvCxnSpPr>
              <a:stCxn id="139" idx="3"/>
              <a:endCxn id="135" idx="7"/>
            </p:cNvCxnSpPr>
            <p:nvPr/>
          </p:nvCxnSpPr>
          <p:spPr>
            <a:xfrm>
              <a:off x="5682113" y="5075781"/>
              <a:ext cx="1572900" cy="6498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40" name="Google Shape;140;p20"/>
            <p:cNvCxnSpPr>
              <a:stCxn id="139" idx="2"/>
              <a:endCxn id="123" idx="6"/>
            </p:cNvCxnSpPr>
            <p:nvPr/>
          </p:nvCxnSpPr>
          <p:spPr>
            <a:xfrm rot="10800000" flipH="1">
              <a:off x="5699102" y="4601726"/>
              <a:ext cx="1459200" cy="3900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41" name="Google Shape;141;p20"/>
            <p:cNvCxnSpPr>
              <a:stCxn id="139" idx="1"/>
              <a:endCxn id="121" idx="4"/>
            </p:cNvCxnSpPr>
            <p:nvPr/>
          </p:nvCxnSpPr>
          <p:spPr>
            <a:xfrm rot="10800000" flipH="1">
              <a:off x="5651679" y="3295777"/>
              <a:ext cx="957000" cy="16245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42" name="Google Shape;142;p20"/>
            <p:cNvCxnSpPr>
              <a:stCxn id="143" idx="1"/>
              <a:endCxn id="121" idx="5"/>
            </p:cNvCxnSpPr>
            <p:nvPr/>
          </p:nvCxnSpPr>
          <p:spPr>
            <a:xfrm rot="10800000" flipH="1">
              <a:off x="4477836" y="3274186"/>
              <a:ext cx="2077800" cy="17727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44" name="Google Shape;144;p20"/>
            <p:cNvCxnSpPr>
              <a:stCxn id="143" idx="0"/>
              <a:endCxn id="145" idx="4"/>
            </p:cNvCxnSpPr>
            <p:nvPr/>
          </p:nvCxnSpPr>
          <p:spPr>
            <a:xfrm rot="10800000" flipH="1">
              <a:off x="4430367" y="4043325"/>
              <a:ext cx="58500" cy="9717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46" name="Google Shape;146;p20"/>
            <p:cNvCxnSpPr>
              <a:stCxn id="147" idx="0"/>
              <a:endCxn id="148" idx="4"/>
            </p:cNvCxnSpPr>
            <p:nvPr/>
          </p:nvCxnSpPr>
          <p:spPr>
            <a:xfrm rot="10800000" flipH="1">
              <a:off x="2274960" y="3873332"/>
              <a:ext cx="236100" cy="11541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49" name="Google Shape;149;p20"/>
            <p:cNvCxnSpPr>
              <a:stCxn id="150" idx="7"/>
              <a:endCxn id="148" idx="5"/>
            </p:cNvCxnSpPr>
            <p:nvPr/>
          </p:nvCxnSpPr>
          <p:spPr>
            <a:xfrm rot="10800000" flipH="1">
              <a:off x="1153506" y="3840629"/>
              <a:ext cx="1278300" cy="7167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51" name="Google Shape;151;p20"/>
            <p:cNvCxnSpPr>
              <a:endCxn id="147" idx="6"/>
            </p:cNvCxnSpPr>
            <p:nvPr/>
          </p:nvCxnSpPr>
          <p:spPr>
            <a:xfrm rot="10800000" flipH="1">
              <a:off x="1109316" y="5139476"/>
              <a:ext cx="1053600" cy="4206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52" name="Google Shape;152;p20"/>
            <p:cNvCxnSpPr>
              <a:stCxn id="153" idx="5"/>
              <a:endCxn id="154" idx="6"/>
            </p:cNvCxnSpPr>
            <p:nvPr/>
          </p:nvCxnSpPr>
          <p:spPr>
            <a:xfrm>
              <a:off x="1094332" y="5702233"/>
              <a:ext cx="1771500" cy="4776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55" name="Google Shape;155;p20"/>
            <p:cNvCxnSpPr>
              <a:endCxn id="154" idx="4"/>
            </p:cNvCxnSpPr>
            <p:nvPr/>
          </p:nvCxnSpPr>
          <p:spPr>
            <a:xfrm rot="10800000" flipH="1">
              <a:off x="2739152" y="6254482"/>
              <a:ext cx="201300" cy="5439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56" name="Google Shape;156;p20"/>
            <p:cNvCxnSpPr>
              <a:stCxn id="154" idx="3"/>
            </p:cNvCxnSpPr>
            <p:nvPr/>
          </p:nvCxnSpPr>
          <p:spPr>
            <a:xfrm>
              <a:off x="2993270" y="6232604"/>
              <a:ext cx="836400" cy="5658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57" name="Google Shape;157;p20"/>
            <p:cNvCxnSpPr>
              <a:stCxn id="154" idx="3"/>
              <a:endCxn id="158" idx="6"/>
            </p:cNvCxnSpPr>
            <p:nvPr/>
          </p:nvCxnSpPr>
          <p:spPr>
            <a:xfrm rot="10800000" flipH="1">
              <a:off x="2993270" y="6187904"/>
              <a:ext cx="1497000" cy="447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59" name="Google Shape;159;p20"/>
            <p:cNvCxnSpPr>
              <a:stCxn id="154" idx="1"/>
              <a:endCxn id="143" idx="5"/>
            </p:cNvCxnSpPr>
            <p:nvPr/>
          </p:nvCxnSpPr>
          <p:spPr>
            <a:xfrm rot="10800000" flipH="1">
              <a:off x="2993270" y="5129768"/>
              <a:ext cx="1360200" cy="9972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60" name="Google Shape;160;p20"/>
            <p:cNvCxnSpPr>
              <a:stCxn id="147" idx="2"/>
              <a:endCxn id="143" idx="6"/>
            </p:cNvCxnSpPr>
            <p:nvPr/>
          </p:nvCxnSpPr>
          <p:spPr>
            <a:xfrm rot="10800000" flipH="1">
              <a:off x="2387004" y="5073476"/>
              <a:ext cx="1955400" cy="660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61" name="Google Shape;161;p20"/>
            <p:cNvCxnSpPr>
              <a:stCxn id="148" idx="3"/>
              <a:endCxn id="143" idx="7"/>
            </p:cNvCxnSpPr>
            <p:nvPr/>
          </p:nvCxnSpPr>
          <p:spPr>
            <a:xfrm>
              <a:off x="2590343" y="3840664"/>
              <a:ext cx="1783800" cy="1185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62" name="Google Shape;162;p20"/>
            <p:cNvCxnSpPr>
              <a:stCxn id="148" idx="2"/>
              <a:endCxn id="145" idx="6"/>
            </p:cNvCxnSpPr>
            <p:nvPr/>
          </p:nvCxnSpPr>
          <p:spPr>
            <a:xfrm>
              <a:off x="2623160" y="3761437"/>
              <a:ext cx="1780200" cy="1485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63" name="Google Shape;163;p20"/>
            <p:cNvCxnSpPr>
              <a:stCxn id="145" idx="1"/>
              <a:endCxn id="121" idx="6"/>
            </p:cNvCxnSpPr>
            <p:nvPr/>
          </p:nvCxnSpPr>
          <p:spPr>
            <a:xfrm rot="10800000" flipH="1">
              <a:off x="4607055" y="3221245"/>
              <a:ext cx="1926900" cy="6522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64" name="Google Shape;164;p20"/>
            <p:cNvCxnSpPr>
              <a:stCxn id="143" idx="2"/>
              <a:endCxn id="139" idx="6"/>
            </p:cNvCxnSpPr>
            <p:nvPr/>
          </p:nvCxnSpPr>
          <p:spPr>
            <a:xfrm rot="10800000" flipH="1">
              <a:off x="4488872" y="5034880"/>
              <a:ext cx="990300" cy="681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65" name="Google Shape;165;p20"/>
            <p:cNvCxnSpPr>
              <a:stCxn id="158" idx="1"/>
              <a:endCxn id="139" idx="5"/>
            </p:cNvCxnSpPr>
            <p:nvPr/>
          </p:nvCxnSpPr>
          <p:spPr>
            <a:xfrm rot="10800000" flipH="1">
              <a:off x="4681461" y="5106273"/>
              <a:ext cx="845100" cy="1002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66" name="Google Shape;166;p20"/>
            <p:cNvCxnSpPr>
              <a:stCxn id="158" idx="3"/>
              <a:endCxn id="167" idx="1"/>
            </p:cNvCxnSpPr>
            <p:nvPr/>
          </p:nvCxnSpPr>
          <p:spPr>
            <a:xfrm>
              <a:off x="4681461" y="6267027"/>
              <a:ext cx="1470300" cy="5682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68" name="Google Shape;168;p20"/>
            <p:cNvCxnSpPr>
              <a:stCxn id="139" idx="4"/>
              <a:endCxn id="167" idx="2"/>
            </p:cNvCxnSpPr>
            <p:nvPr/>
          </p:nvCxnSpPr>
          <p:spPr>
            <a:xfrm>
              <a:off x="5610664" y="5123204"/>
              <a:ext cx="652800" cy="17130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69" name="Google Shape;169;p20"/>
            <p:cNvCxnSpPr>
              <a:stCxn id="135" idx="5"/>
              <a:endCxn id="167" idx="0"/>
            </p:cNvCxnSpPr>
            <p:nvPr/>
          </p:nvCxnSpPr>
          <p:spPr>
            <a:xfrm flipH="1">
              <a:off x="6375481" y="5883908"/>
              <a:ext cx="879600" cy="9534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70" name="Google Shape;170;p20"/>
            <p:cNvCxnSpPr>
              <a:stCxn id="158" idx="7"/>
              <a:endCxn id="143" idx="3"/>
            </p:cNvCxnSpPr>
            <p:nvPr/>
          </p:nvCxnSpPr>
          <p:spPr>
            <a:xfrm rot="10800000">
              <a:off x="4457007" y="5150373"/>
              <a:ext cx="66000" cy="9582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71" name="Google Shape;171;p20"/>
            <p:cNvCxnSpPr>
              <a:stCxn id="117" idx="7"/>
              <a:endCxn id="123" idx="3"/>
            </p:cNvCxnSpPr>
            <p:nvPr/>
          </p:nvCxnSpPr>
          <p:spPr>
            <a:xfrm rot="10800000">
              <a:off x="7349709" y="4681052"/>
              <a:ext cx="1424400" cy="9777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72" name="Google Shape;172;p20"/>
            <p:cNvCxnSpPr>
              <a:endCxn id="158" idx="4"/>
            </p:cNvCxnSpPr>
            <p:nvPr/>
          </p:nvCxnSpPr>
          <p:spPr>
            <a:xfrm rot="10800000" flipH="1">
              <a:off x="4489134" y="6299844"/>
              <a:ext cx="113100" cy="5460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73" name="Google Shape;173;p20"/>
            <p:cNvCxnSpPr>
              <a:stCxn id="154" idx="7"/>
              <a:endCxn id="147" idx="4"/>
            </p:cNvCxnSpPr>
            <p:nvPr/>
          </p:nvCxnSpPr>
          <p:spPr>
            <a:xfrm rot="10800000">
              <a:off x="2275034" y="5251568"/>
              <a:ext cx="612600" cy="8754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106" name="Google Shape;106;p20"/>
            <p:cNvSpPr/>
            <p:nvPr/>
          </p:nvSpPr>
          <p:spPr>
            <a:xfrm flipH="1">
              <a:off x="11304001" y="5703017"/>
              <a:ext cx="236156" cy="236156"/>
            </a:xfrm>
            <a:prstGeom prst="ellipse">
              <a:avLst/>
            </a:prstGeom>
            <a:solidFill>
              <a:schemeClr val="lt1">
                <a:alpha val="14901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15" name="Google Shape;115;p20"/>
            <p:cNvSpPr/>
            <p:nvPr/>
          </p:nvSpPr>
          <p:spPr>
            <a:xfrm flipH="1">
              <a:off x="10259403" y="5528905"/>
              <a:ext cx="149392" cy="149392"/>
            </a:xfrm>
            <a:prstGeom prst="ellipse">
              <a:avLst/>
            </a:prstGeom>
            <a:solidFill>
              <a:schemeClr val="lt1">
                <a:alpha val="14901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10" name="Google Shape;110;p20"/>
            <p:cNvSpPr/>
            <p:nvPr/>
          </p:nvSpPr>
          <p:spPr>
            <a:xfrm flipH="1">
              <a:off x="10291530" y="4163736"/>
              <a:ext cx="224088" cy="224088"/>
            </a:xfrm>
            <a:prstGeom prst="ellipse">
              <a:avLst/>
            </a:prstGeom>
            <a:solidFill>
              <a:schemeClr val="lt1">
                <a:alpha val="14901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79" name="Google Shape;79;p20"/>
            <p:cNvSpPr/>
            <p:nvPr/>
          </p:nvSpPr>
          <p:spPr>
            <a:xfrm flipH="1">
              <a:off x="8727293" y="4395216"/>
              <a:ext cx="224088" cy="224088"/>
            </a:xfrm>
            <a:prstGeom prst="ellipse">
              <a:avLst/>
            </a:prstGeom>
            <a:solidFill>
              <a:schemeClr val="lt1">
                <a:alpha val="14901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17" name="Google Shape;117;p20"/>
            <p:cNvSpPr/>
            <p:nvPr/>
          </p:nvSpPr>
          <p:spPr>
            <a:xfrm flipH="1">
              <a:off x="8752231" y="5636874"/>
              <a:ext cx="149392" cy="149392"/>
            </a:xfrm>
            <a:prstGeom prst="ellipse">
              <a:avLst/>
            </a:prstGeom>
            <a:solidFill>
              <a:schemeClr val="lt1">
                <a:alpha val="14901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35" name="Google Shape;135;p20"/>
            <p:cNvSpPr/>
            <p:nvPr/>
          </p:nvSpPr>
          <p:spPr>
            <a:xfrm flipH="1">
              <a:off x="7222264" y="5692637"/>
              <a:ext cx="224088" cy="224088"/>
            </a:xfrm>
            <a:prstGeom prst="ellipse">
              <a:avLst/>
            </a:prstGeom>
            <a:solidFill>
              <a:schemeClr val="lt1">
                <a:alpha val="14901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58" name="Google Shape;158;p20"/>
            <p:cNvSpPr/>
            <p:nvPr/>
          </p:nvSpPr>
          <p:spPr>
            <a:xfrm flipH="1">
              <a:off x="4490190" y="6075756"/>
              <a:ext cx="224088" cy="224088"/>
            </a:xfrm>
            <a:prstGeom prst="ellipse">
              <a:avLst/>
            </a:prstGeom>
            <a:solidFill>
              <a:schemeClr val="lt1">
                <a:alpha val="14901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43" name="Google Shape;143;p20"/>
            <p:cNvSpPr/>
            <p:nvPr/>
          </p:nvSpPr>
          <p:spPr>
            <a:xfrm rot="682168" flipH="1">
              <a:off x="4340946" y="5013559"/>
              <a:ext cx="149392" cy="149392"/>
            </a:xfrm>
            <a:prstGeom prst="ellipse">
              <a:avLst/>
            </a:prstGeom>
            <a:solidFill>
              <a:schemeClr val="lt1">
                <a:alpha val="14901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45" name="Google Shape;145;p20"/>
            <p:cNvSpPr/>
            <p:nvPr/>
          </p:nvSpPr>
          <p:spPr>
            <a:xfrm rot="738506" flipH="1">
              <a:off x="4400716" y="3821918"/>
              <a:ext cx="224088" cy="224088"/>
            </a:xfrm>
            <a:prstGeom prst="ellipse">
              <a:avLst/>
            </a:prstGeom>
            <a:solidFill>
              <a:schemeClr val="lt1">
                <a:alpha val="14901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39" name="Google Shape;139;p20"/>
            <p:cNvSpPr/>
            <p:nvPr/>
          </p:nvSpPr>
          <p:spPr>
            <a:xfrm rot="-664413" flipH="1">
              <a:off x="5477100" y="4901202"/>
              <a:ext cx="224088" cy="224088"/>
            </a:xfrm>
            <a:prstGeom prst="ellipse">
              <a:avLst/>
            </a:prstGeom>
            <a:solidFill>
              <a:schemeClr val="lt1">
                <a:alpha val="14901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23" name="Google Shape;123;p20"/>
            <p:cNvSpPr/>
            <p:nvPr/>
          </p:nvSpPr>
          <p:spPr>
            <a:xfrm flipH="1">
              <a:off x="7158420" y="4489676"/>
              <a:ext cx="224088" cy="224088"/>
            </a:xfrm>
            <a:prstGeom prst="ellipse">
              <a:avLst/>
            </a:prstGeom>
            <a:solidFill>
              <a:schemeClr val="lt1">
                <a:alpha val="14901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21" name="Google Shape;121;p20"/>
            <p:cNvSpPr/>
            <p:nvPr/>
          </p:nvSpPr>
          <p:spPr>
            <a:xfrm flipH="1">
              <a:off x="6533834" y="3146530"/>
              <a:ext cx="149392" cy="149392"/>
            </a:xfrm>
            <a:prstGeom prst="ellipse">
              <a:avLst/>
            </a:prstGeom>
            <a:solidFill>
              <a:schemeClr val="lt1">
                <a:alpha val="14901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48" name="Google Shape;148;p20"/>
            <p:cNvSpPr/>
            <p:nvPr/>
          </p:nvSpPr>
          <p:spPr>
            <a:xfrm flipH="1">
              <a:off x="2399072" y="3649393"/>
              <a:ext cx="224088" cy="224088"/>
            </a:xfrm>
            <a:prstGeom prst="ellipse">
              <a:avLst/>
            </a:prstGeom>
            <a:solidFill>
              <a:schemeClr val="lt1">
                <a:alpha val="14901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47" name="Google Shape;147;p20"/>
            <p:cNvSpPr/>
            <p:nvPr/>
          </p:nvSpPr>
          <p:spPr>
            <a:xfrm flipH="1">
              <a:off x="2162916" y="5027432"/>
              <a:ext cx="224088" cy="224088"/>
            </a:xfrm>
            <a:prstGeom prst="ellipse">
              <a:avLst/>
            </a:prstGeom>
            <a:solidFill>
              <a:schemeClr val="lt1">
                <a:alpha val="14901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54" name="Google Shape;154;p20"/>
            <p:cNvSpPr/>
            <p:nvPr/>
          </p:nvSpPr>
          <p:spPr>
            <a:xfrm flipH="1">
              <a:off x="2865756" y="6105090"/>
              <a:ext cx="149392" cy="149392"/>
            </a:xfrm>
            <a:prstGeom prst="ellipse">
              <a:avLst/>
            </a:prstGeom>
            <a:solidFill>
              <a:schemeClr val="lt1">
                <a:alpha val="14901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85" name="Google Shape;85;p20"/>
            <p:cNvSpPr/>
            <p:nvPr/>
          </p:nvSpPr>
          <p:spPr>
            <a:xfrm flipH="1">
              <a:off x="11489475" y="4550799"/>
              <a:ext cx="149392" cy="149392"/>
            </a:xfrm>
            <a:prstGeom prst="ellipse">
              <a:avLst/>
            </a:prstGeom>
            <a:solidFill>
              <a:schemeClr val="lt1">
                <a:alpha val="14901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29" name="Google Shape;129;p20"/>
            <p:cNvSpPr/>
            <p:nvPr/>
          </p:nvSpPr>
          <p:spPr>
            <a:xfrm flipH="1">
              <a:off x="9919813" y="6746029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solidFill>
              <a:schemeClr val="lt1">
                <a:alpha val="14901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67" name="Google Shape;167;p20"/>
            <p:cNvSpPr/>
            <p:nvPr/>
          </p:nvSpPr>
          <p:spPr>
            <a:xfrm flipH="1">
              <a:off x="6151551" y="6717004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solidFill>
              <a:schemeClr val="lt1">
                <a:alpha val="14901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cxnSp>
          <p:nvCxnSpPr>
            <p:cNvPr id="174" name="Google Shape;174;p20"/>
            <p:cNvCxnSpPr>
              <a:stCxn id="129" idx="1"/>
              <a:endCxn id="117" idx="3"/>
            </p:cNvCxnSpPr>
            <p:nvPr/>
          </p:nvCxnSpPr>
          <p:spPr>
            <a:xfrm rot="10800000">
              <a:off x="8879821" y="5764250"/>
              <a:ext cx="1040100" cy="10605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75" name="Google Shape;175;p20"/>
            <p:cNvCxnSpPr>
              <a:stCxn id="176" idx="6"/>
              <a:endCxn id="148" idx="6"/>
            </p:cNvCxnSpPr>
            <p:nvPr/>
          </p:nvCxnSpPr>
          <p:spPr>
            <a:xfrm>
              <a:off x="1249806" y="3691601"/>
              <a:ext cx="1149300" cy="699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77" name="Google Shape;177;p20"/>
            <p:cNvCxnSpPr>
              <a:stCxn id="178" idx="4"/>
              <a:endCxn id="150" idx="1"/>
            </p:cNvCxnSpPr>
            <p:nvPr/>
          </p:nvCxnSpPr>
          <p:spPr>
            <a:xfrm>
              <a:off x="181389" y="3694736"/>
              <a:ext cx="833400" cy="8625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79" name="Google Shape;179;p20"/>
            <p:cNvCxnSpPr>
              <a:stCxn id="150" idx="4"/>
              <a:endCxn id="153" idx="0"/>
            </p:cNvCxnSpPr>
            <p:nvPr/>
          </p:nvCxnSpPr>
          <p:spPr>
            <a:xfrm flipH="1">
              <a:off x="990217" y="4724846"/>
              <a:ext cx="93900" cy="7260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80" name="Google Shape;180;p20"/>
            <p:cNvCxnSpPr>
              <a:stCxn id="181" idx="3"/>
            </p:cNvCxnSpPr>
            <p:nvPr/>
          </p:nvCxnSpPr>
          <p:spPr>
            <a:xfrm flipH="1">
              <a:off x="994423" y="6664731"/>
              <a:ext cx="195300" cy="1932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82" name="Google Shape;182;p20"/>
            <p:cNvCxnSpPr>
              <a:stCxn id="181" idx="0"/>
              <a:endCxn id="153" idx="4"/>
            </p:cNvCxnSpPr>
            <p:nvPr/>
          </p:nvCxnSpPr>
          <p:spPr>
            <a:xfrm rot="10800000">
              <a:off x="990205" y="5745355"/>
              <a:ext cx="303600" cy="6681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83" name="Google Shape;183;p20"/>
            <p:cNvCxnSpPr>
              <a:stCxn id="184" idx="1"/>
              <a:endCxn id="178" idx="3"/>
            </p:cNvCxnSpPr>
            <p:nvPr/>
          </p:nvCxnSpPr>
          <p:spPr>
            <a:xfrm rot="10800000" flipH="1">
              <a:off x="7025" y="3684606"/>
              <a:ext cx="62100" cy="10395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85" name="Google Shape;185;p20"/>
            <p:cNvCxnSpPr>
              <a:stCxn id="153" idx="2"/>
              <a:endCxn id="184" idx="0"/>
            </p:cNvCxnSpPr>
            <p:nvPr/>
          </p:nvCxnSpPr>
          <p:spPr>
            <a:xfrm rot="10800000">
              <a:off x="4856" y="4947751"/>
              <a:ext cx="838200" cy="6504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86" name="Google Shape;186;p20"/>
            <p:cNvCxnSpPr>
              <a:stCxn id="181" idx="1"/>
            </p:cNvCxnSpPr>
            <p:nvPr/>
          </p:nvCxnSpPr>
          <p:spPr>
            <a:xfrm flipH="1">
              <a:off x="-77" y="6456567"/>
              <a:ext cx="1189800" cy="1905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87" name="Google Shape;187;p20"/>
            <p:cNvCxnSpPr>
              <a:stCxn id="148" idx="1"/>
              <a:endCxn id="10" idx="0"/>
            </p:cNvCxnSpPr>
            <p:nvPr/>
          </p:nvCxnSpPr>
          <p:spPr>
            <a:xfrm rot="10800000" flipH="1">
              <a:off x="2590343" y="2989810"/>
              <a:ext cx="771000" cy="6924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88" name="Google Shape;188;p20"/>
            <p:cNvCxnSpPr>
              <a:stCxn id="189" idx="6"/>
              <a:endCxn id="190" idx="2"/>
            </p:cNvCxnSpPr>
            <p:nvPr/>
          </p:nvCxnSpPr>
          <p:spPr>
            <a:xfrm>
              <a:off x="683818" y="2689233"/>
              <a:ext cx="1046700" cy="2610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91" name="Google Shape;191;p20"/>
            <p:cNvCxnSpPr>
              <a:stCxn id="178" idx="7"/>
              <a:endCxn id="189" idx="3"/>
            </p:cNvCxnSpPr>
            <p:nvPr/>
          </p:nvCxnSpPr>
          <p:spPr>
            <a:xfrm rot="10800000" flipH="1">
              <a:off x="206155" y="2793287"/>
              <a:ext cx="226500" cy="6306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92" name="Google Shape;192;p20"/>
            <p:cNvCxnSpPr>
              <a:stCxn id="178" idx="5"/>
              <a:endCxn id="176" idx="2"/>
            </p:cNvCxnSpPr>
            <p:nvPr/>
          </p:nvCxnSpPr>
          <p:spPr>
            <a:xfrm>
              <a:off x="267972" y="3622660"/>
              <a:ext cx="785700" cy="690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93" name="Google Shape;193;p20"/>
            <p:cNvCxnSpPr>
              <a:stCxn id="190" idx="3"/>
              <a:endCxn id="176" idx="7"/>
            </p:cNvCxnSpPr>
            <p:nvPr/>
          </p:nvCxnSpPr>
          <p:spPr>
            <a:xfrm flipH="1">
              <a:off x="1221044" y="3059892"/>
              <a:ext cx="555000" cy="5622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94" name="Google Shape;194;p20"/>
            <p:cNvCxnSpPr>
              <a:stCxn id="176" idx="4"/>
              <a:endCxn id="150" idx="0"/>
            </p:cNvCxnSpPr>
            <p:nvPr/>
          </p:nvCxnSpPr>
          <p:spPr>
            <a:xfrm flipH="1">
              <a:off x="1084176" y="3789730"/>
              <a:ext cx="67500" cy="7389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95" name="Google Shape;195;p20"/>
            <p:cNvCxnSpPr>
              <a:stCxn id="154" idx="2"/>
              <a:endCxn id="181" idx="2"/>
            </p:cNvCxnSpPr>
            <p:nvPr/>
          </p:nvCxnSpPr>
          <p:spPr>
            <a:xfrm flipH="1">
              <a:off x="1146748" y="6179786"/>
              <a:ext cx="1868400" cy="3810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96" name="Google Shape;196;p20"/>
            <p:cNvCxnSpPr>
              <a:endCxn id="181" idx="5"/>
            </p:cNvCxnSpPr>
            <p:nvPr/>
          </p:nvCxnSpPr>
          <p:spPr>
            <a:xfrm rot="10800000">
              <a:off x="1397887" y="6664731"/>
              <a:ext cx="704100" cy="276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178" name="Google Shape;178;p20"/>
            <p:cNvSpPr/>
            <p:nvPr/>
          </p:nvSpPr>
          <p:spPr>
            <a:xfrm rot="-1036530">
              <a:off x="-9517" y="3406988"/>
              <a:ext cx="294388" cy="294388"/>
            </a:xfrm>
            <a:prstGeom prst="ellipse">
              <a:avLst/>
            </a:prstGeom>
            <a:solidFill>
              <a:schemeClr val="lt1">
                <a:alpha val="14901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90" name="Google Shape;190;p20"/>
            <p:cNvSpPr/>
            <p:nvPr/>
          </p:nvSpPr>
          <p:spPr>
            <a:xfrm>
              <a:off x="1730610" y="2795084"/>
              <a:ext cx="310242" cy="310242"/>
            </a:xfrm>
            <a:prstGeom prst="ellipse">
              <a:avLst/>
            </a:prstGeom>
            <a:solidFill>
              <a:schemeClr val="lt1">
                <a:alpha val="14901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89" name="Google Shape;189;p20"/>
            <p:cNvSpPr/>
            <p:nvPr/>
          </p:nvSpPr>
          <p:spPr>
            <a:xfrm>
              <a:off x="389430" y="2542039"/>
              <a:ext cx="294388" cy="294388"/>
            </a:xfrm>
            <a:prstGeom prst="ellipse">
              <a:avLst/>
            </a:prstGeom>
            <a:solidFill>
              <a:schemeClr val="lt1">
                <a:alpha val="14901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76" name="Google Shape;176;p20"/>
            <p:cNvSpPr/>
            <p:nvPr/>
          </p:nvSpPr>
          <p:spPr>
            <a:xfrm>
              <a:off x="1053547" y="3593471"/>
              <a:ext cx="196259" cy="196259"/>
            </a:xfrm>
            <a:prstGeom prst="ellipse">
              <a:avLst/>
            </a:prstGeom>
            <a:solidFill>
              <a:schemeClr val="lt1">
                <a:alpha val="14901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81" name="Google Shape;181;p20"/>
            <p:cNvSpPr/>
            <p:nvPr/>
          </p:nvSpPr>
          <p:spPr>
            <a:xfrm>
              <a:off x="1146611" y="6413455"/>
              <a:ext cx="294388" cy="294388"/>
            </a:xfrm>
            <a:prstGeom prst="ellipse">
              <a:avLst/>
            </a:prstGeom>
            <a:solidFill>
              <a:schemeClr val="lt1">
                <a:alpha val="14901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53" name="Google Shape;153;p20"/>
            <p:cNvSpPr/>
            <p:nvPr/>
          </p:nvSpPr>
          <p:spPr>
            <a:xfrm>
              <a:off x="843056" y="5450957"/>
              <a:ext cx="294388" cy="294388"/>
            </a:xfrm>
            <a:prstGeom prst="ellipse">
              <a:avLst/>
            </a:prstGeom>
            <a:solidFill>
              <a:schemeClr val="lt1">
                <a:alpha val="14901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50" name="Google Shape;150;p20"/>
            <p:cNvSpPr/>
            <p:nvPr/>
          </p:nvSpPr>
          <p:spPr>
            <a:xfrm>
              <a:off x="985988" y="4528587"/>
              <a:ext cx="196259" cy="196259"/>
            </a:xfrm>
            <a:prstGeom prst="ellipse">
              <a:avLst/>
            </a:prstGeom>
            <a:solidFill>
              <a:schemeClr val="lt1">
                <a:alpha val="14901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cxnSp>
          <p:nvCxnSpPr>
            <p:cNvPr id="197" name="Google Shape;197;p20"/>
            <p:cNvCxnSpPr>
              <a:stCxn id="150" idx="3"/>
            </p:cNvCxnSpPr>
            <p:nvPr/>
          </p:nvCxnSpPr>
          <p:spPr>
            <a:xfrm flipH="1">
              <a:off x="125229" y="4696105"/>
              <a:ext cx="889500" cy="1629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98" name="Google Shape;198;p20"/>
            <p:cNvCxnSpPr>
              <a:stCxn id="189" idx="4"/>
              <a:endCxn id="176" idx="1"/>
            </p:cNvCxnSpPr>
            <p:nvPr/>
          </p:nvCxnSpPr>
          <p:spPr>
            <a:xfrm>
              <a:off x="536624" y="2836427"/>
              <a:ext cx="545700" cy="7857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22" name="Google Shape;22;p20"/>
            <p:cNvSpPr/>
            <p:nvPr/>
          </p:nvSpPr>
          <p:spPr>
            <a:xfrm>
              <a:off x="4972557" y="2874980"/>
              <a:ext cx="196259" cy="196259"/>
            </a:xfrm>
            <a:prstGeom prst="ellipse">
              <a:avLst/>
            </a:prstGeom>
            <a:solidFill>
              <a:schemeClr val="lt1">
                <a:alpha val="14901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cxnSp>
          <p:nvCxnSpPr>
            <p:cNvPr id="199" name="Google Shape;199;p20"/>
            <p:cNvCxnSpPr>
              <a:stCxn id="22" idx="3"/>
              <a:endCxn id="145" idx="0"/>
            </p:cNvCxnSpPr>
            <p:nvPr/>
          </p:nvCxnSpPr>
          <p:spPr>
            <a:xfrm flipH="1">
              <a:off x="4536598" y="3042498"/>
              <a:ext cx="464700" cy="7821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00" name="Google Shape;200;p20"/>
            <p:cNvCxnSpPr>
              <a:stCxn id="22" idx="2"/>
              <a:endCxn id="10" idx="6"/>
            </p:cNvCxnSpPr>
            <p:nvPr/>
          </p:nvCxnSpPr>
          <p:spPr>
            <a:xfrm rot="10800000">
              <a:off x="3501357" y="2916110"/>
              <a:ext cx="1471200" cy="570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01" name="Google Shape;201;p20"/>
            <p:cNvCxnSpPr>
              <a:stCxn id="189" idx="7"/>
              <a:endCxn id="9" idx="1"/>
            </p:cNvCxnSpPr>
            <p:nvPr/>
          </p:nvCxnSpPr>
          <p:spPr>
            <a:xfrm rot="10800000" flipH="1">
              <a:off x="640706" y="1905051"/>
              <a:ext cx="785400" cy="6801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02" name="Google Shape;202;p20"/>
            <p:cNvCxnSpPr>
              <a:endCxn id="189" idx="1"/>
            </p:cNvCxnSpPr>
            <p:nvPr/>
          </p:nvCxnSpPr>
          <p:spPr>
            <a:xfrm>
              <a:off x="-60658" y="2344851"/>
              <a:ext cx="493200" cy="240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184" name="Google Shape;184;p20"/>
            <p:cNvSpPr/>
            <p:nvPr/>
          </p:nvSpPr>
          <p:spPr>
            <a:xfrm rot="5400000" flipH="1">
              <a:off x="-98982" y="4723943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solidFill>
              <a:schemeClr val="lt1">
                <a:alpha val="14901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cxnSp>
          <p:nvCxnSpPr>
            <p:cNvPr id="203" name="Google Shape;203;p20"/>
            <p:cNvCxnSpPr>
              <a:stCxn id="153" idx="3"/>
            </p:cNvCxnSpPr>
            <p:nvPr/>
          </p:nvCxnSpPr>
          <p:spPr>
            <a:xfrm flipH="1">
              <a:off x="-32" y="5702233"/>
              <a:ext cx="886200" cy="5649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04" name="Google Shape;204;p20"/>
            <p:cNvCxnSpPr>
              <a:stCxn id="190" idx="6"/>
              <a:endCxn id="10" idx="1"/>
            </p:cNvCxnSpPr>
            <p:nvPr/>
          </p:nvCxnSpPr>
          <p:spPr>
            <a:xfrm rot="10800000" flipH="1">
              <a:off x="2040852" y="2934905"/>
              <a:ext cx="1254600" cy="15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05" name="Google Shape;205;p20"/>
            <p:cNvCxnSpPr>
              <a:stCxn id="190" idx="5"/>
              <a:endCxn id="148" idx="0"/>
            </p:cNvCxnSpPr>
            <p:nvPr/>
          </p:nvCxnSpPr>
          <p:spPr>
            <a:xfrm>
              <a:off x="1995418" y="3059892"/>
              <a:ext cx="515700" cy="5895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06" name="Google Shape;206;p20"/>
            <p:cNvCxnSpPr>
              <a:stCxn id="9" idx="0"/>
              <a:endCxn id="190" idx="0"/>
            </p:cNvCxnSpPr>
            <p:nvPr/>
          </p:nvCxnSpPr>
          <p:spPr>
            <a:xfrm>
              <a:off x="1505277" y="1937846"/>
              <a:ext cx="380400" cy="8571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07" name="Google Shape;207;p20"/>
            <p:cNvCxnSpPr>
              <a:stCxn id="150" idx="5"/>
              <a:endCxn id="147" idx="7"/>
            </p:cNvCxnSpPr>
            <p:nvPr/>
          </p:nvCxnSpPr>
          <p:spPr>
            <a:xfrm>
              <a:off x="1153506" y="4696105"/>
              <a:ext cx="1042200" cy="3642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08" name="Google Shape;208;p20"/>
            <p:cNvCxnSpPr>
              <a:stCxn id="145" idx="7"/>
              <a:endCxn id="10" idx="7"/>
            </p:cNvCxnSpPr>
            <p:nvPr/>
          </p:nvCxnSpPr>
          <p:spPr>
            <a:xfrm rot="10800000">
              <a:off x="3446643" y="2981967"/>
              <a:ext cx="1005600" cy="8577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09" name="Google Shape;209;p20"/>
            <p:cNvCxnSpPr>
              <a:stCxn id="18" idx="7"/>
              <a:endCxn id="22" idx="0"/>
            </p:cNvCxnSpPr>
            <p:nvPr/>
          </p:nvCxnSpPr>
          <p:spPr>
            <a:xfrm>
              <a:off x="5065787" y="2247314"/>
              <a:ext cx="4800" cy="6276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10" name="Google Shape;210;p20"/>
            <p:cNvCxnSpPr>
              <a:stCxn id="121" idx="7"/>
              <a:endCxn id="23" idx="0"/>
            </p:cNvCxnSpPr>
            <p:nvPr/>
          </p:nvCxnSpPr>
          <p:spPr>
            <a:xfrm rot="10800000">
              <a:off x="6285712" y="2383908"/>
              <a:ext cx="270000" cy="7845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11" name="Google Shape;211;p20"/>
            <p:cNvCxnSpPr>
              <a:stCxn id="121" idx="6"/>
              <a:endCxn id="22" idx="5"/>
            </p:cNvCxnSpPr>
            <p:nvPr/>
          </p:nvCxnSpPr>
          <p:spPr>
            <a:xfrm rot="10800000">
              <a:off x="5140034" y="3042426"/>
              <a:ext cx="1393800" cy="1788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12" name="Google Shape;212;p20"/>
            <p:cNvCxnSpPr>
              <a:stCxn id="35" idx="0"/>
              <a:endCxn id="121" idx="1"/>
            </p:cNvCxnSpPr>
            <p:nvPr/>
          </p:nvCxnSpPr>
          <p:spPr>
            <a:xfrm flipH="1">
              <a:off x="6661403" y="1834225"/>
              <a:ext cx="1076400" cy="13341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13" name="Google Shape;213;p20"/>
            <p:cNvCxnSpPr>
              <a:stCxn id="38" idx="0"/>
              <a:endCxn id="86" idx="4"/>
            </p:cNvCxnSpPr>
            <p:nvPr/>
          </p:nvCxnSpPr>
          <p:spPr>
            <a:xfrm>
              <a:off x="9621563" y="3044363"/>
              <a:ext cx="760500" cy="3162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14" name="Google Shape;214;p20"/>
            <p:cNvCxnSpPr>
              <a:stCxn id="42" idx="0"/>
              <a:endCxn id="86" idx="5"/>
            </p:cNvCxnSpPr>
            <p:nvPr/>
          </p:nvCxnSpPr>
          <p:spPr>
            <a:xfrm>
              <a:off x="10349083" y="2680523"/>
              <a:ext cx="90000" cy="6159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15" name="Google Shape;215;p20"/>
            <p:cNvCxnSpPr>
              <a:stCxn id="40" idx="0"/>
              <a:endCxn id="38" idx="6"/>
            </p:cNvCxnSpPr>
            <p:nvPr/>
          </p:nvCxnSpPr>
          <p:spPr>
            <a:xfrm>
              <a:off x="9306676" y="1739765"/>
              <a:ext cx="246000" cy="11619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16" name="Google Shape;216;p20"/>
            <p:cNvCxnSpPr>
              <a:stCxn id="121" idx="1"/>
              <a:endCxn id="80" idx="5"/>
            </p:cNvCxnSpPr>
            <p:nvPr/>
          </p:nvCxnSpPr>
          <p:spPr>
            <a:xfrm>
              <a:off x="6661348" y="3168408"/>
              <a:ext cx="1391100" cy="189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17" name="Google Shape;217;p20"/>
            <p:cNvCxnSpPr>
              <a:stCxn id="35" idx="0"/>
              <a:endCxn id="80" idx="5"/>
            </p:cNvCxnSpPr>
            <p:nvPr/>
          </p:nvCxnSpPr>
          <p:spPr>
            <a:xfrm>
              <a:off x="7737803" y="1834225"/>
              <a:ext cx="314700" cy="1353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18" name="Google Shape;218;p20"/>
            <p:cNvCxnSpPr>
              <a:stCxn id="80" idx="7"/>
              <a:endCxn id="38" idx="4"/>
            </p:cNvCxnSpPr>
            <p:nvPr/>
          </p:nvCxnSpPr>
          <p:spPr>
            <a:xfrm rot="10800000" flipH="1">
              <a:off x="8152134" y="2970745"/>
              <a:ext cx="1257900" cy="2514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86" name="Google Shape;86;p20"/>
            <p:cNvSpPr/>
            <p:nvPr/>
          </p:nvSpPr>
          <p:spPr>
            <a:xfrm rot="6550916" flipH="1">
              <a:off x="10375964" y="3285269"/>
              <a:ext cx="224088" cy="224088"/>
            </a:xfrm>
            <a:prstGeom prst="ellipse">
              <a:avLst/>
            </a:prstGeom>
            <a:solidFill>
              <a:schemeClr val="lt1">
                <a:alpha val="14901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38" name="Google Shape;38;p20"/>
            <p:cNvSpPr/>
            <p:nvPr/>
          </p:nvSpPr>
          <p:spPr>
            <a:xfrm rot="6550916" flipH="1">
              <a:off x="9403696" y="2895505"/>
              <a:ext cx="224088" cy="224088"/>
            </a:xfrm>
            <a:prstGeom prst="ellipse">
              <a:avLst/>
            </a:prstGeom>
            <a:solidFill>
              <a:schemeClr val="lt1">
                <a:alpha val="14901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80" name="Google Shape;80;p20"/>
            <p:cNvSpPr/>
            <p:nvPr/>
          </p:nvSpPr>
          <p:spPr>
            <a:xfrm rot="6550916" flipH="1">
              <a:off x="8010198" y="3179980"/>
              <a:ext cx="149392" cy="149392"/>
            </a:xfrm>
            <a:prstGeom prst="ellipse">
              <a:avLst/>
            </a:prstGeom>
            <a:solidFill>
              <a:schemeClr val="lt1">
                <a:alpha val="14901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cxnSp>
          <p:nvCxnSpPr>
            <p:cNvPr id="219" name="Google Shape;219;p20"/>
            <p:cNvCxnSpPr>
              <a:stCxn id="77" idx="0"/>
              <a:endCxn id="86" idx="7"/>
            </p:cNvCxnSpPr>
            <p:nvPr/>
          </p:nvCxnSpPr>
          <p:spPr>
            <a:xfrm flipH="1">
              <a:off x="10588721" y="2983008"/>
              <a:ext cx="1257000" cy="3654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20" name="Google Shape;220;p20"/>
            <p:cNvCxnSpPr>
              <a:endCxn id="77" idx="7"/>
            </p:cNvCxnSpPr>
            <p:nvPr/>
          </p:nvCxnSpPr>
          <p:spPr>
            <a:xfrm rot="10800000">
              <a:off x="11930123" y="2967834"/>
              <a:ext cx="291300" cy="2868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</p:spTree>
  </p:cSld>
  <p:clrMapOvr>
    <a:masterClrMapping/>
  </p:clrMapOvr>
  <p:transition spd="slow">
    <p:push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_Contents slide layout">
  <p:cSld name="9_Contents slide layout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867" name="Shape 1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68" name="Google Shape;1868;p31"/>
          <p:cNvGrpSpPr/>
          <p:nvPr/>
        </p:nvGrpSpPr>
        <p:grpSpPr>
          <a:xfrm>
            <a:off x="-98982" y="-104349"/>
            <a:ext cx="12408371" cy="7045441"/>
            <a:chOff x="-98982" y="-104349"/>
            <a:chExt cx="12408371" cy="7045441"/>
          </a:xfrm>
        </p:grpSpPr>
        <p:cxnSp>
          <p:nvCxnSpPr>
            <p:cNvPr id="1869" name="Google Shape;1869;p31"/>
            <p:cNvCxnSpPr>
              <a:stCxn id="1870" idx="7"/>
              <a:endCxn id="1871" idx="2"/>
            </p:cNvCxnSpPr>
            <p:nvPr/>
          </p:nvCxnSpPr>
          <p:spPr>
            <a:xfrm>
              <a:off x="1584504" y="1905029"/>
              <a:ext cx="1703100" cy="9444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872" name="Google Shape;1872;p31"/>
            <p:cNvCxnSpPr>
              <a:stCxn id="1871" idx="4"/>
              <a:endCxn id="1873" idx="1"/>
            </p:cNvCxnSpPr>
            <p:nvPr/>
          </p:nvCxnSpPr>
          <p:spPr>
            <a:xfrm rot="10800000" flipH="1">
              <a:off x="3427782" y="2205737"/>
              <a:ext cx="483000" cy="5700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874" name="Google Shape;1874;p31"/>
            <p:cNvCxnSpPr>
              <a:stCxn id="1875" idx="2"/>
              <a:endCxn id="1876" idx="6"/>
            </p:cNvCxnSpPr>
            <p:nvPr/>
          </p:nvCxnSpPr>
          <p:spPr>
            <a:xfrm flipH="1">
              <a:off x="4004083" y="998896"/>
              <a:ext cx="1032900" cy="4146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877" name="Google Shape;1877;p31"/>
            <p:cNvCxnSpPr>
              <a:stCxn id="1873" idx="5"/>
              <a:endCxn id="1875" idx="1"/>
            </p:cNvCxnSpPr>
            <p:nvPr/>
          </p:nvCxnSpPr>
          <p:spPr>
            <a:xfrm rot="10800000" flipH="1">
              <a:off x="4016342" y="1082426"/>
              <a:ext cx="1055100" cy="10176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878" name="Google Shape;1878;p31"/>
            <p:cNvCxnSpPr>
              <a:stCxn id="1871" idx="5"/>
              <a:endCxn id="1879" idx="1"/>
            </p:cNvCxnSpPr>
            <p:nvPr/>
          </p:nvCxnSpPr>
          <p:spPr>
            <a:xfrm rot="10800000" flipH="1">
              <a:off x="3493690" y="2247401"/>
              <a:ext cx="1466400" cy="5832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880" name="Google Shape;1880;p31"/>
            <p:cNvCxnSpPr>
              <a:stCxn id="1875" idx="0"/>
              <a:endCxn id="1879" idx="4"/>
            </p:cNvCxnSpPr>
            <p:nvPr/>
          </p:nvCxnSpPr>
          <p:spPr>
            <a:xfrm flipH="1">
              <a:off x="5012861" y="1116974"/>
              <a:ext cx="142200" cy="10029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881" name="Google Shape;1881;p31"/>
            <p:cNvCxnSpPr>
              <a:stCxn id="1873" idx="3"/>
              <a:endCxn id="1876" idx="0"/>
            </p:cNvCxnSpPr>
            <p:nvPr/>
          </p:nvCxnSpPr>
          <p:spPr>
            <a:xfrm rot="10800000">
              <a:off x="3892106" y="1525526"/>
              <a:ext cx="18600" cy="5745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882" name="Google Shape;1882;p31"/>
            <p:cNvCxnSpPr>
              <a:stCxn id="1883" idx="7"/>
              <a:endCxn id="1884" idx="1"/>
            </p:cNvCxnSpPr>
            <p:nvPr/>
          </p:nvCxnSpPr>
          <p:spPr>
            <a:xfrm rot="10800000" flipH="1">
              <a:off x="5140075" y="2351122"/>
              <a:ext cx="1066200" cy="5526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885" name="Google Shape;1885;p31"/>
            <p:cNvCxnSpPr>
              <a:stCxn id="1875" idx="7"/>
              <a:endCxn id="1884" idx="3"/>
            </p:cNvCxnSpPr>
            <p:nvPr/>
          </p:nvCxnSpPr>
          <p:spPr>
            <a:xfrm>
              <a:off x="5238555" y="1082390"/>
              <a:ext cx="967800" cy="11100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886" name="Google Shape;1886;p31"/>
            <p:cNvCxnSpPr>
              <a:stCxn id="1887" idx="3"/>
            </p:cNvCxnSpPr>
            <p:nvPr/>
          </p:nvCxnSpPr>
          <p:spPr>
            <a:xfrm rot="10800000">
              <a:off x="3211541" y="18433"/>
              <a:ext cx="498900" cy="5829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888" name="Google Shape;1888;p31"/>
            <p:cNvCxnSpPr>
              <a:stCxn id="1873" idx="6"/>
              <a:endCxn id="1879" idx="2"/>
            </p:cNvCxnSpPr>
            <p:nvPr/>
          </p:nvCxnSpPr>
          <p:spPr>
            <a:xfrm>
              <a:off x="4038220" y="2152844"/>
              <a:ext cx="900000" cy="417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889" name="Google Shape;1889;p31"/>
            <p:cNvCxnSpPr>
              <a:stCxn id="1887" idx="0"/>
              <a:endCxn id="1876" idx="4"/>
            </p:cNvCxnSpPr>
            <p:nvPr/>
          </p:nvCxnSpPr>
          <p:spPr>
            <a:xfrm>
              <a:off x="3789668" y="792604"/>
              <a:ext cx="102300" cy="5088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890" name="Google Shape;1890;p31"/>
            <p:cNvCxnSpPr>
              <a:stCxn id="1879" idx="6"/>
              <a:endCxn id="1884" idx="2"/>
            </p:cNvCxnSpPr>
            <p:nvPr/>
          </p:nvCxnSpPr>
          <p:spPr>
            <a:xfrm>
              <a:off x="5087665" y="2194496"/>
              <a:ext cx="1086000" cy="774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891" name="Google Shape;1891;p31"/>
            <p:cNvCxnSpPr>
              <a:stCxn id="1892" idx="0"/>
              <a:endCxn id="1884" idx="4"/>
            </p:cNvCxnSpPr>
            <p:nvPr/>
          </p:nvCxnSpPr>
          <p:spPr>
            <a:xfrm>
              <a:off x="6243041" y="1291086"/>
              <a:ext cx="42600" cy="8685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893" name="Google Shape;1893;p31"/>
            <p:cNvCxnSpPr>
              <a:stCxn id="1894" idx="1"/>
              <a:endCxn id="1884" idx="5"/>
            </p:cNvCxnSpPr>
            <p:nvPr/>
          </p:nvCxnSpPr>
          <p:spPr>
            <a:xfrm flipH="1">
              <a:off x="6364795" y="570689"/>
              <a:ext cx="1332600" cy="16218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895" name="Google Shape;1895;p31"/>
            <p:cNvCxnSpPr>
              <a:stCxn id="1894" idx="0"/>
              <a:endCxn id="1896" idx="4"/>
            </p:cNvCxnSpPr>
            <p:nvPr/>
          </p:nvCxnSpPr>
          <p:spPr>
            <a:xfrm flipH="1">
              <a:off x="7737913" y="592567"/>
              <a:ext cx="12300" cy="10176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897" name="Google Shape;1897;p31"/>
            <p:cNvCxnSpPr>
              <a:stCxn id="1896" idx="2"/>
              <a:endCxn id="1884" idx="6"/>
            </p:cNvCxnSpPr>
            <p:nvPr/>
          </p:nvCxnSpPr>
          <p:spPr>
            <a:xfrm flipH="1">
              <a:off x="6397559" y="1722181"/>
              <a:ext cx="1228200" cy="5496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898" name="Google Shape;1898;p31"/>
            <p:cNvCxnSpPr>
              <a:stCxn id="1896" idx="7"/>
              <a:endCxn id="1899" idx="5"/>
            </p:cNvCxnSpPr>
            <p:nvPr/>
          </p:nvCxnSpPr>
          <p:spPr>
            <a:xfrm>
              <a:off x="7817030" y="1801408"/>
              <a:ext cx="1650000" cy="11052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900" name="Google Shape;1900;p31"/>
            <p:cNvCxnSpPr>
              <a:stCxn id="1896" idx="6"/>
              <a:endCxn id="1901" idx="2"/>
            </p:cNvCxnSpPr>
            <p:nvPr/>
          </p:nvCxnSpPr>
          <p:spPr>
            <a:xfrm rot="10800000" flipH="1">
              <a:off x="7849847" y="1627681"/>
              <a:ext cx="1344900" cy="945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902" name="Google Shape;1902;p31"/>
            <p:cNvCxnSpPr>
              <a:stCxn id="1901" idx="7"/>
              <a:endCxn id="1903" idx="3"/>
            </p:cNvCxnSpPr>
            <p:nvPr/>
          </p:nvCxnSpPr>
          <p:spPr>
            <a:xfrm>
              <a:off x="9385903" y="1706948"/>
              <a:ext cx="910500" cy="8460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904" name="Google Shape;1904;p31"/>
            <p:cNvCxnSpPr>
              <a:stCxn id="1905" idx="0"/>
              <a:endCxn id="1871" idx="3"/>
            </p:cNvCxnSpPr>
            <p:nvPr/>
          </p:nvCxnSpPr>
          <p:spPr>
            <a:xfrm>
              <a:off x="2865686" y="1745404"/>
              <a:ext cx="476700" cy="10380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906" name="Google Shape;1906;p31"/>
            <p:cNvCxnSpPr>
              <a:stCxn id="1876" idx="2"/>
              <a:endCxn id="1905" idx="6"/>
            </p:cNvCxnSpPr>
            <p:nvPr/>
          </p:nvCxnSpPr>
          <p:spPr>
            <a:xfrm flipH="1">
              <a:off x="2983828" y="1413389"/>
              <a:ext cx="796200" cy="2139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907" name="Google Shape;1907;p31"/>
            <p:cNvCxnSpPr>
              <a:stCxn id="1887" idx="1"/>
              <a:endCxn id="1905" idx="5"/>
            </p:cNvCxnSpPr>
            <p:nvPr/>
          </p:nvCxnSpPr>
          <p:spPr>
            <a:xfrm flipH="1">
              <a:off x="2949041" y="759787"/>
              <a:ext cx="761400" cy="7839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908" name="Google Shape;1908;p31"/>
            <p:cNvCxnSpPr>
              <a:stCxn id="1909" idx="7"/>
              <a:endCxn id="1905" idx="3"/>
            </p:cNvCxnSpPr>
            <p:nvPr/>
          </p:nvCxnSpPr>
          <p:spPr>
            <a:xfrm>
              <a:off x="2026272" y="811101"/>
              <a:ext cx="756000" cy="7326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910" name="Google Shape;1910;p31"/>
            <p:cNvCxnSpPr>
              <a:stCxn id="1870" idx="6"/>
              <a:endCxn id="1905" idx="2"/>
            </p:cNvCxnSpPr>
            <p:nvPr/>
          </p:nvCxnSpPr>
          <p:spPr>
            <a:xfrm rot="10800000" flipH="1">
              <a:off x="1617321" y="1627202"/>
              <a:ext cx="1130400" cy="1986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911" name="Google Shape;1911;p31"/>
            <p:cNvCxnSpPr>
              <a:stCxn id="1912" idx="7"/>
              <a:endCxn id="1870" idx="3"/>
            </p:cNvCxnSpPr>
            <p:nvPr/>
          </p:nvCxnSpPr>
          <p:spPr>
            <a:xfrm>
              <a:off x="562731" y="991183"/>
              <a:ext cx="863400" cy="7554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913" name="Google Shape;1913;p31"/>
            <p:cNvCxnSpPr>
              <a:stCxn id="1912" idx="6"/>
              <a:endCxn id="1909" idx="2"/>
            </p:cNvCxnSpPr>
            <p:nvPr/>
          </p:nvCxnSpPr>
          <p:spPr>
            <a:xfrm rot="10800000" flipH="1">
              <a:off x="584609" y="758365"/>
              <a:ext cx="1314000" cy="1800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914" name="Google Shape;1914;p31"/>
            <p:cNvCxnSpPr>
              <a:stCxn id="1912" idx="5"/>
            </p:cNvCxnSpPr>
            <p:nvPr/>
          </p:nvCxnSpPr>
          <p:spPr>
            <a:xfrm rot="10800000" flipH="1">
              <a:off x="562731" y="7747"/>
              <a:ext cx="830400" cy="8778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915" name="Google Shape;1915;p31"/>
            <p:cNvCxnSpPr>
              <a:stCxn id="1909" idx="4"/>
            </p:cNvCxnSpPr>
            <p:nvPr/>
          </p:nvCxnSpPr>
          <p:spPr>
            <a:xfrm rot="10800000">
              <a:off x="1913154" y="8887"/>
              <a:ext cx="60300" cy="6747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916" name="Google Shape;1916;p31"/>
            <p:cNvCxnSpPr>
              <a:stCxn id="1909" idx="5"/>
            </p:cNvCxnSpPr>
            <p:nvPr/>
          </p:nvCxnSpPr>
          <p:spPr>
            <a:xfrm rot="10800000" flipH="1">
              <a:off x="2026272" y="21465"/>
              <a:ext cx="969600" cy="6840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917" name="Google Shape;1917;p31"/>
            <p:cNvCxnSpPr>
              <a:stCxn id="1887" idx="5"/>
            </p:cNvCxnSpPr>
            <p:nvPr/>
          </p:nvCxnSpPr>
          <p:spPr>
            <a:xfrm rot="10800000" flipH="1">
              <a:off x="3868895" y="-11267"/>
              <a:ext cx="430500" cy="6126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918" name="Google Shape;1918;p31"/>
            <p:cNvCxnSpPr>
              <a:stCxn id="1909" idx="6"/>
              <a:endCxn id="1887" idx="2"/>
            </p:cNvCxnSpPr>
            <p:nvPr/>
          </p:nvCxnSpPr>
          <p:spPr>
            <a:xfrm rot="10800000" flipH="1">
              <a:off x="2048150" y="680583"/>
              <a:ext cx="1629600" cy="777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919" name="Google Shape;1919;p31"/>
            <p:cNvCxnSpPr>
              <a:stCxn id="1887" idx="6"/>
              <a:endCxn id="1875" idx="3"/>
            </p:cNvCxnSpPr>
            <p:nvPr/>
          </p:nvCxnSpPr>
          <p:spPr>
            <a:xfrm>
              <a:off x="3901712" y="680560"/>
              <a:ext cx="1170000" cy="2349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920" name="Google Shape;1920;p31"/>
            <p:cNvCxnSpPr>
              <a:stCxn id="1892" idx="2"/>
              <a:endCxn id="1875" idx="6"/>
            </p:cNvCxnSpPr>
            <p:nvPr/>
          </p:nvCxnSpPr>
          <p:spPr>
            <a:xfrm rot="10800000">
              <a:off x="5273145" y="998890"/>
              <a:ext cx="895200" cy="2175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921" name="Google Shape;1921;p31"/>
            <p:cNvCxnSpPr>
              <a:stCxn id="1922" idx="0"/>
              <a:endCxn id="1875" idx="5"/>
            </p:cNvCxnSpPr>
            <p:nvPr/>
          </p:nvCxnSpPr>
          <p:spPr>
            <a:xfrm flipH="1">
              <a:off x="5238531" y="-6144"/>
              <a:ext cx="1269600" cy="9216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923" name="Google Shape;1923;p31"/>
            <p:cNvCxnSpPr>
              <a:endCxn id="1875" idx="4"/>
            </p:cNvCxnSpPr>
            <p:nvPr/>
          </p:nvCxnSpPr>
          <p:spPr>
            <a:xfrm>
              <a:off x="4882961" y="-29682"/>
              <a:ext cx="272100" cy="9105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924" name="Google Shape;1924;p31"/>
            <p:cNvCxnSpPr>
              <a:stCxn id="1922" idx="2"/>
              <a:endCxn id="1892" idx="4"/>
            </p:cNvCxnSpPr>
            <p:nvPr/>
          </p:nvCxnSpPr>
          <p:spPr>
            <a:xfrm flipH="1">
              <a:off x="6243075" y="-5451"/>
              <a:ext cx="339600" cy="11472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925" name="Google Shape;1925;p31"/>
            <p:cNvCxnSpPr>
              <a:stCxn id="1894" idx="2"/>
              <a:endCxn id="1892" idx="6"/>
            </p:cNvCxnSpPr>
            <p:nvPr/>
          </p:nvCxnSpPr>
          <p:spPr>
            <a:xfrm flipH="1">
              <a:off x="6317717" y="517871"/>
              <a:ext cx="1357800" cy="6984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926" name="Google Shape;1926;p31"/>
            <p:cNvCxnSpPr>
              <a:stCxn id="1894" idx="4"/>
            </p:cNvCxnSpPr>
            <p:nvPr/>
          </p:nvCxnSpPr>
          <p:spPr>
            <a:xfrm rot="10800000" flipH="1">
              <a:off x="7750213" y="54375"/>
              <a:ext cx="93600" cy="3888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927" name="Google Shape;1927;p31"/>
            <p:cNvCxnSpPr>
              <a:stCxn id="1928" idx="3"/>
            </p:cNvCxnSpPr>
            <p:nvPr/>
          </p:nvCxnSpPr>
          <p:spPr>
            <a:xfrm rot="10800000">
              <a:off x="8652105" y="-11167"/>
              <a:ext cx="511500" cy="3567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929" name="Google Shape;1929;p31"/>
            <p:cNvCxnSpPr>
              <a:stCxn id="1928" idx="2"/>
              <a:endCxn id="1894" idx="6"/>
            </p:cNvCxnSpPr>
            <p:nvPr/>
          </p:nvCxnSpPr>
          <p:spPr>
            <a:xfrm flipH="1">
              <a:off x="7824888" y="424760"/>
              <a:ext cx="1305900" cy="930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930" name="Google Shape;1930;p31"/>
            <p:cNvCxnSpPr>
              <a:stCxn id="1901" idx="4"/>
              <a:endCxn id="1928" idx="0"/>
            </p:cNvCxnSpPr>
            <p:nvPr/>
          </p:nvCxnSpPr>
          <p:spPr>
            <a:xfrm rot="10800000">
              <a:off x="9242776" y="536777"/>
              <a:ext cx="63900" cy="9789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931" name="Google Shape;1931;p31"/>
            <p:cNvCxnSpPr>
              <a:stCxn id="1932" idx="3"/>
              <a:endCxn id="1928" idx="7"/>
            </p:cNvCxnSpPr>
            <p:nvPr/>
          </p:nvCxnSpPr>
          <p:spPr>
            <a:xfrm rot="10800000">
              <a:off x="9322127" y="503860"/>
              <a:ext cx="1572900" cy="6498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933" name="Google Shape;1933;p31"/>
            <p:cNvCxnSpPr>
              <a:stCxn id="1932" idx="2"/>
              <a:endCxn id="1901" idx="6"/>
            </p:cNvCxnSpPr>
            <p:nvPr/>
          </p:nvCxnSpPr>
          <p:spPr>
            <a:xfrm flipH="1">
              <a:off x="9418838" y="1237715"/>
              <a:ext cx="1459200" cy="3900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934" name="Google Shape;1934;p31"/>
            <p:cNvCxnSpPr>
              <a:stCxn id="1932" idx="1"/>
              <a:endCxn id="1903" idx="4"/>
            </p:cNvCxnSpPr>
            <p:nvPr/>
          </p:nvCxnSpPr>
          <p:spPr>
            <a:xfrm flipH="1">
              <a:off x="10349161" y="1309164"/>
              <a:ext cx="576300" cy="12219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935" name="Google Shape;1935;p31"/>
            <p:cNvCxnSpPr>
              <a:stCxn id="1936" idx="1"/>
              <a:endCxn id="1903" idx="5"/>
            </p:cNvCxnSpPr>
            <p:nvPr/>
          </p:nvCxnSpPr>
          <p:spPr>
            <a:xfrm flipH="1">
              <a:off x="10402021" y="1774673"/>
              <a:ext cx="1757100" cy="7782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937" name="Google Shape;1937;p31"/>
            <p:cNvCxnSpPr>
              <a:stCxn id="1936" idx="0"/>
              <a:endCxn id="1938" idx="4"/>
            </p:cNvCxnSpPr>
            <p:nvPr/>
          </p:nvCxnSpPr>
          <p:spPr>
            <a:xfrm flipH="1">
              <a:off x="11893390" y="1806534"/>
              <a:ext cx="313200" cy="9576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939" name="Google Shape;1939;p31"/>
            <p:cNvCxnSpPr>
              <a:stCxn id="1940" idx="7"/>
              <a:endCxn id="1941" idx="1"/>
            </p:cNvCxnSpPr>
            <p:nvPr/>
          </p:nvCxnSpPr>
          <p:spPr>
            <a:xfrm rot="10800000">
              <a:off x="8117510" y="3321933"/>
              <a:ext cx="642600" cy="11061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942" name="Google Shape;1942;p31"/>
            <p:cNvCxnSpPr>
              <a:endCxn id="1943" idx="6"/>
            </p:cNvCxnSpPr>
            <p:nvPr/>
          </p:nvCxnSpPr>
          <p:spPr>
            <a:xfrm rot="10800000">
              <a:off x="11941804" y="350882"/>
              <a:ext cx="294300" cy="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944" name="Google Shape;1944;p31"/>
            <p:cNvCxnSpPr>
              <a:stCxn id="1940" idx="0"/>
              <a:endCxn id="1899" idx="3"/>
            </p:cNvCxnSpPr>
            <p:nvPr/>
          </p:nvCxnSpPr>
          <p:spPr>
            <a:xfrm rot="10800000" flipH="1">
              <a:off x="8839337" y="3056316"/>
              <a:ext cx="575400" cy="13389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945" name="Google Shape;1945;p31"/>
            <p:cNvCxnSpPr>
              <a:stCxn id="1946" idx="0"/>
              <a:endCxn id="1947" idx="0"/>
            </p:cNvCxnSpPr>
            <p:nvPr/>
          </p:nvCxnSpPr>
          <p:spPr>
            <a:xfrm rot="10800000">
              <a:off x="10593971" y="3434199"/>
              <a:ext cx="970200" cy="11166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948" name="Google Shape;1948;p31"/>
            <p:cNvCxnSpPr>
              <a:stCxn id="1946" idx="1"/>
              <a:endCxn id="1938" idx="0"/>
            </p:cNvCxnSpPr>
            <p:nvPr/>
          </p:nvCxnSpPr>
          <p:spPr>
            <a:xfrm rot="10800000" flipH="1">
              <a:off x="11616989" y="2982977"/>
              <a:ext cx="228600" cy="15897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949" name="Google Shape;1949;p31"/>
            <p:cNvCxnSpPr>
              <a:stCxn id="1938" idx="2"/>
              <a:endCxn id="1903" idx="6"/>
            </p:cNvCxnSpPr>
            <p:nvPr/>
          </p:nvCxnSpPr>
          <p:spPr>
            <a:xfrm rot="10800000">
              <a:off x="10423637" y="2605754"/>
              <a:ext cx="1336500" cy="2439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950" name="Google Shape;1950;p31"/>
            <p:cNvCxnSpPr>
              <a:stCxn id="1936" idx="2"/>
              <a:endCxn id="1932" idx="6"/>
            </p:cNvCxnSpPr>
            <p:nvPr/>
          </p:nvCxnSpPr>
          <p:spPr>
            <a:xfrm rot="10800000">
              <a:off x="11098085" y="1194779"/>
              <a:ext cx="1050000" cy="5238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951" name="Google Shape;1951;p31"/>
            <p:cNvCxnSpPr>
              <a:stCxn id="1943" idx="1"/>
              <a:endCxn id="1932" idx="5"/>
            </p:cNvCxnSpPr>
            <p:nvPr/>
          </p:nvCxnSpPr>
          <p:spPr>
            <a:xfrm flipH="1">
              <a:off x="11050633" y="430109"/>
              <a:ext cx="699900" cy="6930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952" name="Google Shape;1952;p31"/>
            <p:cNvCxnSpPr>
              <a:stCxn id="1943" idx="3"/>
              <a:endCxn id="1953" idx="1"/>
            </p:cNvCxnSpPr>
            <p:nvPr/>
          </p:nvCxnSpPr>
          <p:spPr>
            <a:xfrm rot="10800000">
              <a:off x="10480633" y="1655"/>
              <a:ext cx="1269900" cy="2700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954" name="Google Shape;1954;p31"/>
            <p:cNvCxnSpPr>
              <a:stCxn id="1932" idx="4"/>
              <a:endCxn id="1953" idx="2"/>
            </p:cNvCxnSpPr>
            <p:nvPr/>
          </p:nvCxnSpPr>
          <p:spPr>
            <a:xfrm rot="10800000">
              <a:off x="10368876" y="737"/>
              <a:ext cx="597600" cy="11055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955" name="Google Shape;1955;p31"/>
            <p:cNvCxnSpPr>
              <a:stCxn id="1928" idx="5"/>
              <a:endCxn id="1953" idx="0"/>
            </p:cNvCxnSpPr>
            <p:nvPr/>
          </p:nvCxnSpPr>
          <p:spPr>
            <a:xfrm rot="10800000" flipH="1">
              <a:off x="9322059" y="-367"/>
              <a:ext cx="935100" cy="3459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956" name="Google Shape;1956;p31"/>
            <p:cNvCxnSpPr>
              <a:stCxn id="1943" idx="7"/>
              <a:endCxn id="1936" idx="3"/>
            </p:cNvCxnSpPr>
            <p:nvPr/>
          </p:nvCxnSpPr>
          <p:spPr>
            <a:xfrm>
              <a:off x="11908987" y="430109"/>
              <a:ext cx="270900" cy="12411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957" name="Google Shape;1957;p31"/>
            <p:cNvCxnSpPr>
              <a:stCxn id="1894" idx="7"/>
              <a:endCxn id="1901" idx="3"/>
            </p:cNvCxnSpPr>
            <p:nvPr/>
          </p:nvCxnSpPr>
          <p:spPr>
            <a:xfrm>
              <a:off x="7803031" y="570689"/>
              <a:ext cx="1424400" cy="9777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958" name="Google Shape;1958;p31"/>
            <p:cNvCxnSpPr>
              <a:endCxn id="1943" idx="4"/>
            </p:cNvCxnSpPr>
            <p:nvPr/>
          </p:nvCxnSpPr>
          <p:spPr>
            <a:xfrm flipH="1">
              <a:off x="11829760" y="9038"/>
              <a:ext cx="14400" cy="2298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1871" name="Google Shape;1871;p31"/>
            <p:cNvSpPr/>
            <p:nvPr/>
          </p:nvSpPr>
          <p:spPr>
            <a:xfrm rot="-9763470" flipH="1">
              <a:off x="3282465" y="2770682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905" name="Google Shape;1905;p31"/>
            <p:cNvSpPr/>
            <p:nvPr/>
          </p:nvSpPr>
          <p:spPr>
            <a:xfrm rot="10800000" flipH="1">
              <a:off x="2747608" y="1509248"/>
              <a:ext cx="236156" cy="236156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870" name="Google Shape;1870;p31"/>
            <p:cNvSpPr/>
            <p:nvPr/>
          </p:nvSpPr>
          <p:spPr>
            <a:xfrm rot="10800000" flipH="1">
              <a:off x="1393233" y="1713758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909" name="Google Shape;1909;p31"/>
            <p:cNvSpPr/>
            <p:nvPr/>
          </p:nvSpPr>
          <p:spPr>
            <a:xfrm rot="10800000" flipH="1">
              <a:off x="1898758" y="683587"/>
              <a:ext cx="149392" cy="149392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887" name="Google Shape;1887;p31"/>
            <p:cNvSpPr/>
            <p:nvPr/>
          </p:nvSpPr>
          <p:spPr>
            <a:xfrm rot="10800000" flipH="1">
              <a:off x="3677624" y="568516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875" name="Google Shape;1875;p31"/>
            <p:cNvSpPr/>
            <p:nvPr/>
          </p:nvSpPr>
          <p:spPr>
            <a:xfrm rot="10800000" flipH="1">
              <a:off x="5036983" y="880818"/>
              <a:ext cx="236156" cy="236156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892" name="Google Shape;1892;p31"/>
            <p:cNvSpPr/>
            <p:nvPr/>
          </p:nvSpPr>
          <p:spPr>
            <a:xfrm rot="10800000" flipH="1">
              <a:off x="6168345" y="1141694"/>
              <a:ext cx="149392" cy="149392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884" name="Google Shape;1884;p31"/>
            <p:cNvSpPr/>
            <p:nvPr/>
          </p:nvSpPr>
          <p:spPr>
            <a:xfrm rot="10800000" flipH="1">
              <a:off x="6173566" y="2159704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896" name="Google Shape;1896;p31"/>
            <p:cNvSpPr/>
            <p:nvPr/>
          </p:nvSpPr>
          <p:spPr>
            <a:xfrm rot="10800000" flipH="1">
              <a:off x="7625759" y="1610137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894" name="Google Shape;1894;p31"/>
            <p:cNvSpPr/>
            <p:nvPr/>
          </p:nvSpPr>
          <p:spPr>
            <a:xfrm rot="10800000" flipH="1">
              <a:off x="7675517" y="443175"/>
              <a:ext cx="149392" cy="149392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928" name="Google Shape;1928;p31"/>
            <p:cNvSpPr/>
            <p:nvPr/>
          </p:nvSpPr>
          <p:spPr>
            <a:xfrm rot="10800000" flipH="1">
              <a:off x="9130788" y="312716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943" name="Google Shape;1943;p31"/>
            <p:cNvSpPr/>
            <p:nvPr/>
          </p:nvSpPr>
          <p:spPr>
            <a:xfrm rot="10800000" flipH="1">
              <a:off x="11717716" y="238838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936" name="Google Shape;1936;p31"/>
            <p:cNvSpPr/>
            <p:nvPr/>
          </p:nvSpPr>
          <p:spPr>
            <a:xfrm rot="-10117832" flipH="1">
              <a:off x="12146619" y="1658608"/>
              <a:ext cx="149392" cy="149392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938" name="Google Shape;1938;p31"/>
            <p:cNvSpPr/>
            <p:nvPr/>
          </p:nvSpPr>
          <p:spPr>
            <a:xfrm rot="-10061494" flipH="1">
              <a:off x="11757562" y="2761495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932" name="Google Shape;1932;p31"/>
            <p:cNvSpPr/>
            <p:nvPr/>
          </p:nvSpPr>
          <p:spPr>
            <a:xfrm rot="10135587" flipH="1">
              <a:off x="10875952" y="1104151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901" name="Google Shape;1901;p31"/>
            <p:cNvSpPr/>
            <p:nvPr/>
          </p:nvSpPr>
          <p:spPr>
            <a:xfrm rot="10800000" flipH="1">
              <a:off x="9194632" y="1515677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903" name="Google Shape;1903;p31"/>
            <p:cNvSpPr/>
            <p:nvPr/>
          </p:nvSpPr>
          <p:spPr>
            <a:xfrm rot="10800000" flipH="1">
              <a:off x="10274387" y="2531131"/>
              <a:ext cx="149392" cy="149392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876" name="Google Shape;1876;p31"/>
            <p:cNvSpPr/>
            <p:nvPr/>
          </p:nvSpPr>
          <p:spPr>
            <a:xfrm rot="10800000" flipH="1">
              <a:off x="3780028" y="1301345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879" name="Google Shape;1879;p31"/>
            <p:cNvSpPr/>
            <p:nvPr/>
          </p:nvSpPr>
          <p:spPr>
            <a:xfrm rot="10800000" flipH="1">
              <a:off x="4938273" y="2119800"/>
              <a:ext cx="149392" cy="149392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873" name="Google Shape;1873;p31"/>
            <p:cNvSpPr/>
            <p:nvPr/>
          </p:nvSpPr>
          <p:spPr>
            <a:xfrm rot="10800000" flipH="1">
              <a:off x="3888828" y="2078148"/>
              <a:ext cx="149392" cy="149392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cxnSp>
          <p:nvCxnSpPr>
            <p:cNvPr id="1959" name="Google Shape;1959;p31"/>
            <p:cNvCxnSpPr>
              <a:stCxn id="1873" idx="2"/>
              <a:endCxn id="1905" idx="7"/>
            </p:cNvCxnSpPr>
            <p:nvPr/>
          </p:nvCxnSpPr>
          <p:spPr>
            <a:xfrm rot="10800000">
              <a:off x="2949228" y="1710944"/>
              <a:ext cx="939600" cy="4419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960" name="Google Shape;1960;p31"/>
            <p:cNvCxnSpPr>
              <a:stCxn id="1870" idx="4"/>
              <a:endCxn id="1909" idx="1"/>
            </p:cNvCxnSpPr>
            <p:nvPr/>
          </p:nvCxnSpPr>
          <p:spPr>
            <a:xfrm rot="10800000" flipH="1">
              <a:off x="1505277" y="811058"/>
              <a:ext cx="415500" cy="9027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1912" name="Google Shape;1912;p31"/>
            <p:cNvSpPr/>
            <p:nvPr/>
          </p:nvSpPr>
          <p:spPr>
            <a:xfrm rot="10800000" flipH="1">
              <a:off x="435217" y="863669"/>
              <a:ext cx="149392" cy="149392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cxnSp>
          <p:nvCxnSpPr>
            <p:cNvPr id="1961" name="Google Shape;1961;p31"/>
            <p:cNvCxnSpPr>
              <a:stCxn id="1912" idx="3"/>
            </p:cNvCxnSpPr>
            <p:nvPr/>
          </p:nvCxnSpPr>
          <p:spPr>
            <a:xfrm rot="10800000">
              <a:off x="14295" y="20947"/>
              <a:ext cx="442800" cy="8646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962" name="Google Shape;1962;p31"/>
            <p:cNvCxnSpPr>
              <a:stCxn id="1912" idx="2"/>
            </p:cNvCxnSpPr>
            <p:nvPr/>
          </p:nvCxnSpPr>
          <p:spPr>
            <a:xfrm rot="10800000">
              <a:off x="-27383" y="832165"/>
              <a:ext cx="462600" cy="1062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963" name="Google Shape;1963;p31"/>
            <p:cNvCxnSpPr>
              <a:stCxn id="1912" idx="1"/>
            </p:cNvCxnSpPr>
            <p:nvPr/>
          </p:nvCxnSpPr>
          <p:spPr>
            <a:xfrm flipH="1">
              <a:off x="-27405" y="991183"/>
              <a:ext cx="484500" cy="4965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964" name="Google Shape;1964;p31"/>
            <p:cNvCxnSpPr>
              <a:endCxn id="1870" idx="2"/>
            </p:cNvCxnSpPr>
            <p:nvPr/>
          </p:nvCxnSpPr>
          <p:spPr>
            <a:xfrm rot="10800000" flipH="1">
              <a:off x="42633" y="1825802"/>
              <a:ext cx="1350600" cy="1776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1922" name="Google Shape;1922;p31"/>
            <p:cNvSpPr/>
            <p:nvPr/>
          </p:nvSpPr>
          <p:spPr>
            <a:xfrm rot="10800000" flipH="1">
              <a:off x="6507935" y="-75430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solidFill>
              <a:schemeClr val="lt1">
                <a:alpha val="9803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953" name="Google Shape;1953;p31"/>
            <p:cNvSpPr/>
            <p:nvPr/>
          </p:nvSpPr>
          <p:spPr>
            <a:xfrm rot="10800000" flipH="1">
              <a:off x="10256792" y="-104349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solidFill>
              <a:schemeClr val="lt1">
                <a:alpha val="9803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cxnSp>
          <p:nvCxnSpPr>
            <p:cNvPr id="1965" name="Google Shape;1965;p31"/>
            <p:cNvCxnSpPr>
              <a:stCxn id="1922" idx="1"/>
              <a:endCxn id="1894" idx="3"/>
            </p:cNvCxnSpPr>
            <p:nvPr/>
          </p:nvCxnSpPr>
          <p:spPr>
            <a:xfrm>
              <a:off x="6657219" y="-4759"/>
              <a:ext cx="1040100" cy="4698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966" name="Google Shape;1966;p31"/>
            <p:cNvCxnSpPr>
              <a:endCxn id="1967" idx="1"/>
            </p:cNvCxnSpPr>
            <p:nvPr/>
          </p:nvCxnSpPr>
          <p:spPr>
            <a:xfrm flipH="1">
              <a:off x="11505573" y="5341001"/>
              <a:ext cx="674400" cy="3966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968" name="Google Shape;1968;p31"/>
            <p:cNvCxnSpPr>
              <a:endCxn id="1946" idx="2"/>
            </p:cNvCxnSpPr>
            <p:nvPr/>
          </p:nvCxnSpPr>
          <p:spPr>
            <a:xfrm flipH="1">
              <a:off x="11638867" y="4354895"/>
              <a:ext cx="670200" cy="2706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969" name="Google Shape;1969;p31"/>
            <p:cNvCxnSpPr>
              <a:stCxn id="1967" idx="0"/>
              <a:endCxn id="1946" idx="4"/>
            </p:cNvCxnSpPr>
            <p:nvPr/>
          </p:nvCxnSpPr>
          <p:spPr>
            <a:xfrm rot="10800000" flipH="1">
              <a:off x="11422079" y="4700117"/>
              <a:ext cx="142200" cy="10029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970" name="Google Shape;1970;p31"/>
            <p:cNvCxnSpPr>
              <a:stCxn id="1947" idx="2"/>
              <a:endCxn id="1971" idx="1"/>
            </p:cNvCxnSpPr>
            <p:nvPr/>
          </p:nvCxnSpPr>
          <p:spPr>
            <a:xfrm>
              <a:off x="10451194" y="3503136"/>
              <a:ext cx="31500" cy="693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972" name="Google Shape;1972;p31"/>
            <p:cNvCxnSpPr>
              <a:stCxn id="1967" idx="7"/>
              <a:endCxn id="1971" idx="3"/>
            </p:cNvCxnSpPr>
            <p:nvPr/>
          </p:nvCxnSpPr>
          <p:spPr>
            <a:xfrm rot="10800000">
              <a:off x="10482685" y="4354901"/>
              <a:ext cx="855900" cy="13827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973" name="Google Shape;1973;p31"/>
            <p:cNvCxnSpPr>
              <a:endCxn id="1946" idx="3"/>
            </p:cNvCxnSpPr>
            <p:nvPr/>
          </p:nvCxnSpPr>
          <p:spPr>
            <a:xfrm rot="10800000">
              <a:off x="11616989" y="4678313"/>
              <a:ext cx="692400" cy="4095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974" name="Google Shape;1974;p31"/>
            <p:cNvCxnSpPr>
              <a:stCxn id="1946" idx="6"/>
              <a:endCxn id="1971" idx="2"/>
            </p:cNvCxnSpPr>
            <p:nvPr/>
          </p:nvCxnSpPr>
          <p:spPr>
            <a:xfrm rot="10800000">
              <a:off x="10515675" y="4275695"/>
              <a:ext cx="973800" cy="3498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975" name="Google Shape;1975;p31"/>
            <p:cNvCxnSpPr>
              <a:stCxn id="1976" idx="0"/>
              <a:endCxn id="1971" idx="4"/>
            </p:cNvCxnSpPr>
            <p:nvPr/>
          </p:nvCxnSpPr>
          <p:spPr>
            <a:xfrm rot="10800000" flipH="1">
              <a:off x="10334099" y="4387705"/>
              <a:ext cx="69600" cy="11412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977" name="Google Shape;1977;p31"/>
            <p:cNvCxnSpPr>
              <a:stCxn id="1978" idx="1"/>
              <a:endCxn id="1971" idx="5"/>
            </p:cNvCxnSpPr>
            <p:nvPr/>
          </p:nvCxnSpPr>
          <p:spPr>
            <a:xfrm rot="10800000" flipH="1">
              <a:off x="8879745" y="4354952"/>
              <a:ext cx="1444500" cy="13038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979" name="Google Shape;1979;p31"/>
            <p:cNvCxnSpPr>
              <a:stCxn id="1978" idx="0"/>
              <a:endCxn id="1940" idx="4"/>
            </p:cNvCxnSpPr>
            <p:nvPr/>
          </p:nvCxnSpPr>
          <p:spPr>
            <a:xfrm rot="10800000" flipH="1">
              <a:off x="8826927" y="4619274"/>
              <a:ext cx="12300" cy="10176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980" name="Google Shape;1980;p31"/>
            <p:cNvCxnSpPr>
              <a:stCxn id="1940" idx="2"/>
              <a:endCxn id="1971" idx="6"/>
            </p:cNvCxnSpPr>
            <p:nvPr/>
          </p:nvCxnSpPr>
          <p:spPr>
            <a:xfrm rot="10800000" flipH="1">
              <a:off x="8951381" y="4275660"/>
              <a:ext cx="1340100" cy="2316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981" name="Google Shape;1981;p31"/>
            <p:cNvCxnSpPr>
              <a:stCxn id="1940" idx="7"/>
              <a:endCxn id="1982" idx="2"/>
            </p:cNvCxnSpPr>
            <p:nvPr/>
          </p:nvCxnSpPr>
          <p:spPr>
            <a:xfrm rot="10800000">
              <a:off x="6683210" y="3221133"/>
              <a:ext cx="2076900" cy="12069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983" name="Google Shape;1983;p31"/>
            <p:cNvCxnSpPr>
              <a:stCxn id="1940" idx="6"/>
              <a:endCxn id="1984" idx="2"/>
            </p:cNvCxnSpPr>
            <p:nvPr/>
          </p:nvCxnSpPr>
          <p:spPr>
            <a:xfrm flipH="1">
              <a:off x="7382393" y="4507260"/>
              <a:ext cx="1344900" cy="945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985" name="Google Shape;1985;p31"/>
            <p:cNvCxnSpPr>
              <a:stCxn id="1984" idx="7"/>
              <a:endCxn id="1982" idx="3"/>
            </p:cNvCxnSpPr>
            <p:nvPr/>
          </p:nvCxnSpPr>
          <p:spPr>
            <a:xfrm rot="10800000">
              <a:off x="6661437" y="3274193"/>
              <a:ext cx="529800" cy="1248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986" name="Google Shape;1986;p31"/>
            <p:cNvCxnSpPr>
              <a:stCxn id="1899" idx="1"/>
              <a:endCxn id="1971" idx="0"/>
            </p:cNvCxnSpPr>
            <p:nvPr/>
          </p:nvCxnSpPr>
          <p:spPr>
            <a:xfrm>
              <a:off x="9564537" y="3108409"/>
              <a:ext cx="839100" cy="10554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987" name="Google Shape;1987;p31"/>
            <p:cNvCxnSpPr>
              <a:endCxn id="1967" idx="3"/>
            </p:cNvCxnSpPr>
            <p:nvPr/>
          </p:nvCxnSpPr>
          <p:spPr>
            <a:xfrm rot="10800000">
              <a:off x="11505573" y="5904589"/>
              <a:ext cx="674400" cy="3279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988" name="Google Shape;1988;p31"/>
            <p:cNvCxnSpPr>
              <a:stCxn id="1976" idx="2"/>
              <a:endCxn id="1967" idx="6"/>
            </p:cNvCxnSpPr>
            <p:nvPr/>
          </p:nvCxnSpPr>
          <p:spPr>
            <a:xfrm>
              <a:off x="10408795" y="5603601"/>
              <a:ext cx="895200" cy="2175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989" name="Google Shape;1989;p31"/>
            <p:cNvCxnSpPr>
              <a:stCxn id="1990" idx="0"/>
              <a:endCxn id="1967" idx="5"/>
            </p:cNvCxnSpPr>
            <p:nvPr/>
          </p:nvCxnSpPr>
          <p:spPr>
            <a:xfrm rot="10800000" flipH="1">
              <a:off x="10069009" y="5904535"/>
              <a:ext cx="1269600" cy="9216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991" name="Google Shape;1991;p31"/>
            <p:cNvCxnSpPr>
              <a:endCxn id="1967" idx="4"/>
            </p:cNvCxnSpPr>
            <p:nvPr/>
          </p:nvCxnSpPr>
          <p:spPr>
            <a:xfrm rot="10800000">
              <a:off x="11422079" y="5939173"/>
              <a:ext cx="272100" cy="9105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992" name="Google Shape;1992;p31"/>
            <p:cNvCxnSpPr>
              <a:stCxn id="1990" idx="2"/>
              <a:endCxn id="1976" idx="4"/>
            </p:cNvCxnSpPr>
            <p:nvPr/>
          </p:nvCxnSpPr>
          <p:spPr>
            <a:xfrm rot="10800000" flipH="1">
              <a:off x="9994465" y="5678242"/>
              <a:ext cx="339600" cy="11472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993" name="Google Shape;1993;p31"/>
            <p:cNvCxnSpPr>
              <a:stCxn id="1978" idx="2"/>
              <a:endCxn id="1976" idx="6"/>
            </p:cNvCxnSpPr>
            <p:nvPr/>
          </p:nvCxnSpPr>
          <p:spPr>
            <a:xfrm rot="10800000" flipH="1">
              <a:off x="8901623" y="5603570"/>
              <a:ext cx="1357800" cy="1080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994" name="Google Shape;1994;p31"/>
            <p:cNvCxnSpPr>
              <a:stCxn id="1978" idx="4"/>
            </p:cNvCxnSpPr>
            <p:nvPr/>
          </p:nvCxnSpPr>
          <p:spPr>
            <a:xfrm flipH="1">
              <a:off x="8785527" y="5786266"/>
              <a:ext cx="41400" cy="10425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995" name="Google Shape;1995;p31"/>
            <p:cNvCxnSpPr>
              <a:stCxn id="1996" idx="3"/>
            </p:cNvCxnSpPr>
            <p:nvPr/>
          </p:nvCxnSpPr>
          <p:spPr>
            <a:xfrm>
              <a:off x="7413535" y="5883908"/>
              <a:ext cx="565500" cy="9588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997" name="Google Shape;1997;p31"/>
            <p:cNvCxnSpPr>
              <a:stCxn id="1996" idx="2"/>
              <a:endCxn id="1978" idx="6"/>
            </p:cNvCxnSpPr>
            <p:nvPr/>
          </p:nvCxnSpPr>
          <p:spPr>
            <a:xfrm rot="10800000" flipH="1">
              <a:off x="7446352" y="5711681"/>
              <a:ext cx="1305900" cy="930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998" name="Google Shape;1998;p31"/>
            <p:cNvCxnSpPr>
              <a:stCxn id="1984" idx="4"/>
              <a:endCxn id="1996" idx="0"/>
            </p:cNvCxnSpPr>
            <p:nvPr/>
          </p:nvCxnSpPr>
          <p:spPr>
            <a:xfrm>
              <a:off x="7270464" y="4713764"/>
              <a:ext cx="63900" cy="9789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999" name="Google Shape;1999;p31"/>
            <p:cNvCxnSpPr>
              <a:stCxn id="2000" idx="3"/>
              <a:endCxn id="1996" idx="7"/>
            </p:cNvCxnSpPr>
            <p:nvPr/>
          </p:nvCxnSpPr>
          <p:spPr>
            <a:xfrm>
              <a:off x="5682113" y="5075781"/>
              <a:ext cx="1572900" cy="6498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001" name="Google Shape;2001;p31"/>
            <p:cNvCxnSpPr>
              <a:stCxn id="2000" idx="2"/>
              <a:endCxn id="1984" idx="6"/>
            </p:cNvCxnSpPr>
            <p:nvPr/>
          </p:nvCxnSpPr>
          <p:spPr>
            <a:xfrm rot="10800000" flipH="1">
              <a:off x="5699102" y="4601726"/>
              <a:ext cx="1459200" cy="3900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002" name="Google Shape;2002;p31"/>
            <p:cNvCxnSpPr>
              <a:stCxn id="2000" idx="1"/>
              <a:endCxn id="1982" idx="4"/>
            </p:cNvCxnSpPr>
            <p:nvPr/>
          </p:nvCxnSpPr>
          <p:spPr>
            <a:xfrm rot="10800000" flipH="1">
              <a:off x="5651679" y="3295777"/>
              <a:ext cx="957000" cy="16245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003" name="Google Shape;2003;p31"/>
            <p:cNvCxnSpPr>
              <a:stCxn id="2004" idx="1"/>
              <a:endCxn id="1982" idx="5"/>
            </p:cNvCxnSpPr>
            <p:nvPr/>
          </p:nvCxnSpPr>
          <p:spPr>
            <a:xfrm rot="10800000" flipH="1">
              <a:off x="4477836" y="3274186"/>
              <a:ext cx="2077800" cy="17727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005" name="Google Shape;2005;p31"/>
            <p:cNvCxnSpPr>
              <a:stCxn id="2004" idx="0"/>
              <a:endCxn id="2006" idx="4"/>
            </p:cNvCxnSpPr>
            <p:nvPr/>
          </p:nvCxnSpPr>
          <p:spPr>
            <a:xfrm rot="10800000" flipH="1">
              <a:off x="4430367" y="4043325"/>
              <a:ext cx="58500" cy="9717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007" name="Google Shape;2007;p31"/>
            <p:cNvCxnSpPr>
              <a:stCxn id="2008" idx="0"/>
              <a:endCxn id="2009" idx="4"/>
            </p:cNvCxnSpPr>
            <p:nvPr/>
          </p:nvCxnSpPr>
          <p:spPr>
            <a:xfrm rot="10800000" flipH="1">
              <a:off x="2274960" y="3873332"/>
              <a:ext cx="236100" cy="11541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010" name="Google Shape;2010;p31"/>
            <p:cNvCxnSpPr>
              <a:stCxn id="2011" idx="7"/>
              <a:endCxn id="2009" idx="5"/>
            </p:cNvCxnSpPr>
            <p:nvPr/>
          </p:nvCxnSpPr>
          <p:spPr>
            <a:xfrm rot="10800000" flipH="1">
              <a:off x="1153506" y="3840629"/>
              <a:ext cx="1278300" cy="7167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012" name="Google Shape;2012;p31"/>
            <p:cNvCxnSpPr>
              <a:endCxn id="2008" idx="6"/>
            </p:cNvCxnSpPr>
            <p:nvPr/>
          </p:nvCxnSpPr>
          <p:spPr>
            <a:xfrm rot="10800000" flipH="1">
              <a:off x="1109316" y="5139476"/>
              <a:ext cx="1053600" cy="4206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013" name="Google Shape;2013;p31"/>
            <p:cNvCxnSpPr>
              <a:stCxn id="2014" idx="5"/>
              <a:endCxn id="2015" idx="6"/>
            </p:cNvCxnSpPr>
            <p:nvPr/>
          </p:nvCxnSpPr>
          <p:spPr>
            <a:xfrm>
              <a:off x="1094332" y="5702233"/>
              <a:ext cx="1771500" cy="4776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016" name="Google Shape;2016;p31"/>
            <p:cNvCxnSpPr>
              <a:endCxn id="2015" idx="4"/>
            </p:cNvCxnSpPr>
            <p:nvPr/>
          </p:nvCxnSpPr>
          <p:spPr>
            <a:xfrm rot="10800000" flipH="1">
              <a:off x="2739152" y="6254482"/>
              <a:ext cx="201300" cy="5439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017" name="Google Shape;2017;p31"/>
            <p:cNvCxnSpPr>
              <a:stCxn id="2015" idx="3"/>
            </p:cNvCxnSpPr>
            <p:nvPr/>
          </p:nvCxnSpPr>
          <p:spPr>
            <a:xfrm>
              <a:off x="2993270" y="6232604"/>
              <a:ext cx="836400" cy="5658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018" name="Google Shape;2018;p31"/>
            <p:cNvCxnSpPr>
              <a:stCxn id="2015" idx="3"/>
              <a:endCxn id="2019" idx="6"/>
            </p:cNvCxnSpPr>
            <p:nvPr/>
          </p:nvCxnSpPr>
          <p:spPr>
            <a:xfrm rot="10800000" flipH="1">
              <a:off x="2993270" y="6187904"/>
              <a:ext cx="1497000" cy="447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020" name="Google Shape;2020;p31"/>
            <p:cNvCxnSpPr>
              <a:stCxn id="2015" idx="1"/>
              <a:endCxn id="2004" idx="5"/>
            </p:cNvCxnSpPr>
            <p:nvPr/>
          </p:nvCxnSpPr>
          <p:spPr>
            <a:xfrm rot="10800000" flipH="1">
              <a:off x="2993270" y="5129768"/>
              <a:ext cx="1360200" cy="9972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021" name="Google Shape;2021;p31"/>
            <p:cNvCxnSpPr>
              <a:stCxn id="2008" idx="2"/>
              <a:endCxn id="2004" idx="6"/>
            </p:cNvCxnSpPr>
            <p:nvPr/>
          </p:nvCxnSpPr>
          <p:spPr>
            <a:xfrm rot="10800000" flipH="1">
              <a:off x="2387004" y="5073476"/>
              <a:ext cx="1955400" cy="660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022" name="Google Shape;2022;p31"/>
            <p:cNvCxnSpPr>
              <a:stCxn id="2009" idx="3"/>
              <a:endCxn id="2004" idx="7"/>
            </p:cNvCxnSpPr>
            <p:nvPr/>
          </p:nvCxnSpPr>
          <p:spPr>
            <a:xfrm>
              <a:off x="2590343" y="3840664"/>
              <a:ext cx="1783800" cy="1185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023" name="Google Shape;2023;p31"/>
            <p:cNvCxnSpPr>
              <a:stCxn id="2009" idx="2"/>
              <a:endCxn id="2006" idx="6"/>
            </p:cNvCxnSpPr>
            <p:nvPr/>
          </p:nvCxnSpPr>
          <p:spPr>
            <a:xfrm>
              <a:off x="2623160" y="3761437"/>
              <a:ext cx="1780200" cy="1485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024" name="Google Shape;2024;p31"/>
            <p:cNvCxnSpPr>
              <a:stCxn id="2006" idx="1"/>
              <a:endCxn id="1982" idx="6"/>
            </p:cNvCxnSpPr>
            <p:nvPr/>
          </p:nvCxnSpPr>
          <p:spPr>
            <a:xfrm rot="10800000" flipH="1">
              <a:off x="4607055" y="3221245"/>
              <a:ext cx="1926900" cy="6522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025" name="Google Shape;2025;p31"/>
            <p:cNvCxnSpPr>
              <a:stCxn id="2004" idx="2"/>
              <a:endCxn id="2000" idx="6"/>
            </p:cNvCxnSpPr>
            <p:nvPr/>
          </p:nvCxnSpPr>
          <p:spPr>
            <a:xfrm rot="10800000" flipH="1">
              <a:off x="4488872" y="5034880"/>
              <a:ext cx="990300" cy="681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026" name="Google Shape;2026;p31"/>
            <p:cNvCxnSpPr>
              <a:stCxn id="2019" idx="1"/>
              <a:endCxn id="2000" idx="5"/>
            </p:cNvCxnSpPr>
            <p:nvPr/>
          </p:nvCxnSpPr>
          <p:spPr>
            <a:xfrm rot="10800000" flipH="1">
              <a:off x="4681461" y="5106273"/>
              <a:ext cx="845100" cy="1002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027" name="Google Shape;2027;p31"/>
            <p:cNvCxnSpPr>
              <a:stCxn id="2019" idx="3"/>
              <a:endCxn id="2028" idx="1"/>
            </p:cNvCxnSpPr>
            <p:nvPr/>
          </p:nvCxnSpPr>
          <p:spPr>
            <a:xfrm>
              <a:off x="4681461" y="6267027"/>
              <a:ext cx="1470300" cy="5682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029" name="Google Shape;2029;p31"/>
            <p:cNvCxnSpPr>
              <a:stCxn id="2000" idx="4"/>
              <a:endCxn id="2028" idx="2"/>
            </p:cNvCxnSpPr>
            <p:nvPr/>
          </p:nvCxnSpPr>
          <p:spPr>
            <a:xfrm>
              <a:off x="5610664" y="5123204"/>
              <a:ext cx="652800" cy="17130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030" name="Google Shape;2030;p31"/>
            <p:cNvCxnSpPr>
              <a:stCxn id="1996" idx="5"/>
              <a:endCxn id="2028" idx="0"/>
            </p:cNvCxnSpPr>
            <p:nvPr/>
          </p:nvCxnSpPr>
          <p:spPr>
            <a:xfrm flipH="1">
              <a:off x="6375481" y="5883908"/>
              <a:ext cx="879600" cy="9534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031" name="Google Shape;2031;p31"/>
            <p:cNvCxnSpPr>
              <a:stCxn id="2019" idx="7"/>
              <a:endCxn id="2004" idx="3"/>
            </p:cNvCxnSpPr>
            <p:nvPr/>
          </p:nvCxnSpPr>
          <p:spPr>
            <a:xfrm rot="10800000">
              <a:off x="4457007" y="5150373"/>
              <a:ext cx="66000" cy="9582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032" name="Google Shape;2032;p31"/>
            <p:cNvCxnSpPr>
              <a:stCxn id="1978" idx="7"/>
              <a:endCxn id="1984" idx="3"/>
            </p:cNvCxnSpPr>
            <p:nvPr/>
          </p:nvCxnSpPr>
          <p:spPr>
            <a:xfrm rot="10800000">
              <a:off x="7349709" y="4681052"/>
              <a:ext cx="1424400" cy="9777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033" name="Google Shape;2033;p31"/>
            <p:cNvCxnSpPr>
              <a:endCxn id="2019" idx="4"/>
            </p:cNvCxnSpPr>
            <p:nvPr/>
          </p:nvCxnSpPr>
          <p:spPr>
            <a:xfrm rot="10800000" flipH="1">
              <a:off x="4489134" y="6299844"/>
              <a:ext cx="113100" cy="5460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034" name="Google Shape;2034;p31"/>
            <p:cNvCxnSpPr>
              <a:stCxn id="2015" idx="7"/>
              <a:endCxn id="2008" idx="4"/>
            </p:cNvCxnSpPr>
            <p:nvPr/>
          </p:nvCxnSpPr>
          <p:spPr>
            <a:xfrm rot="10800000">
              <a:off x="2275034" y="5251568"/>
              <a:ext cx="612600" cy="8754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1967" name="Google Shape;1967;p31"/>
            <p:cNvSpPr/>
            <p:nvPr/>
          </p:nvSpPr>
          <p:spPr>
            <a:xfrm flipH="1">
              <a:off x="11304001" y="5703017"/>
              <a:ext cx="236156" cy="236156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976" name="Google Shape;1976;p31"/>
            <p:cNvSpPr/>
            <p:nvPr/>
          </p:nvSpPr>
          <p:spPr>
            <a:xfrm flipH="1">
              <a:off x="10259403" y="5528905"/>
              <a:ext cx="149392" cy="149392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971" name="Google Shape;1971;p31"/>
            <p:cNvSpPr/>
            <p:nvPr/>
          </p:nvSpPr>
          <p:spPr>
            <a:xfrm flipH="1">
              <a:off x="10291530" y="4163736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940" name="Google Shape;1940;p31"/>
            <p:cNvSpPr/>
            <p:nvPr/>
          </p:nvSpPr>
          <p:spPr>
            <a:xfrm flipH="1">
              <a:off x="8727293" y="4395216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978" name="Google Shape;1978;p31"/>
            <p:cNvSpPr/>
            <p:nvPr/>
          </p:nvSpPr>
          <p:spPr>
            <a:xfrm flipH="1">
              <a:off x="8752231" y="5636874"/>
              <a:ext cx="149392" cy="149392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996" name="Google Shape;1996;p31"/>
            <p:cNvSpPr/>
            <p:nvPr/>
          </p:nvSpPr>
          <p:spPr>
            <a:xfrm flipH="1">
              <a:off x="7222264" y="5692637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019" name="Google Shape;2019;p31"/>
            <p:cNvSpPr/>
            <p:nvPr/>
          </p:nvSpPr>
          <p:spPr>
            <a:xfrm flipH="1">
              <a:off x="4490190" y="6075756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004" name="Google Shape;2004;p31"/>
            <p:cNvSpPr/>
            <p:nvPr/>
          </p:nvSpPr>
          <p:spPr>
            <a:xfrm rot="682168" flipH="1">
              <a:off x="4340946" y="5013559"/>
              <a:ext cx="149392" cy="149392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006" name="Google Shape;2006;p31"/>
            <p:cNvSpPr/>
            <p:nvPr/>
          </p:nvSpPr>
          <p:spPr>
            <a:xfrm rot="738506" flipH="1">
              <a:off x="4400716" y="3821918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000" name="Google Shape;2000;p31"/>
            <p:cNvSpPr/>
            <p:nvPr/>
          </p:nvSpPr>
          <p:spPr>
            <a:xfrm rot="-664413" flipH="1">
              <a:off x="5477100" y="4901202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984" name="Google Shape;1984;p31"/>
            <p:cNvSpPr/>
            <p:nvPr/>
          </p:nvSpPr>
          <p:spPr>
            <a:xfrm flipH="1">
              <a:off x="7158420" y="4489676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982" name="Google Shape;1982;p31"/>
            <p:cNvSpPr/>
            <p:nvPr/>
          </p:nvSpPr>
          <p:spPr>
            <a:xfrm flipH="1">
              <a:off x="6533834" y="3146530"/>
              <a:ext cx="149392" cy="149392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009" name="Google Shape;2009;p31"/>
            <p:cNvSpPr/>
            <p:nvPr/>
          </p:nvSpPr>
          <p:spPr>
            <a:xfrm flipH="1">
              <a:off x="2399072" y="3649393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008" name="Google Shape;2008;p31"/>
            <p:cNvSpPr/>
            <p:nvPr/>
          </p:nvSpPr>
          <p:spPr>
            <a:xfrm flipH="1">
              <a:off x="2162916" y="5027432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015" name="Google Shape;2015;p31"/>
            <p:cNvSpPr/>
            <p:nvPr/>
          </p:nvSpPr>
          <p:spPr>
            <a:xfrm flipH="1">
              <a:off x="2865756" y="6105090"/>
              <a:ext cx="149392" cy="149392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946" name="Google Shape;1946;p31"/>
            <p:cNvSpPr/>
            <p:nvPr/>
          </p:nvSpPr>
          <p:spPr>
            <a:xfrm flipH="1">
              <a:off x="11489475" y="4550799"/>
              <a:ext cx="149392" cy="149392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990" name="Google Shape;1990;p31"/>
            <p:cNvSpPr/>
            <p:nvPr/>
          </p:nvSpPr>
          <p:spPr>
            <a:xfrm flipH="1">
              <a:off x="9919813" y="6746029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solidFill>
              <a:schemeClr val="lt1">
                <a:alpha val="9803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028" name="Google Shape;2028;p31"/>
            <p:cNvSpPr/>
            <p:nvPr/>
          </p:nvSpPr>
          <p:spPr>
            <a:xfrm flipH="1">
              <a:off x="6151551" y="6717004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solidFill>
              <a:schemeClr val="lt1">
                <a:alpha val="9803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cxnSp>
          <p:nvCxnSpPr>
            <p:cNvPr id="2035" name="Google Shape;2035;p31"/>
            <p:cNvCxnSpPr>
              <a:stCxn id="1990" idx="1"/>
              <a:endCxn id="1978" idx="3"/>
            </p:cNvCxnSpPr>
            <p:nvPr/>
          </p:nvCxnSpPr>
          <p:spPr>
            <a:xfrm rot="10800000">
              <a:off x="8879821" y="5764250"/>
              <a:ext cx="1040100" cy="10605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036" name="Google Shape;2036;p31"/>
            <p:cNvCxnSpPr>
              <a:stCxn id="2037" idx="6"/>
              <a:endCxn id="2009" idx="6"/>
            </p:cNvCxnSpPr>
            <p:nvPr/>
          </p:nvCxnSpPr>
          <p:spPr>
            <a:xfrm>
              <a:off x="1249806" y="3691601"/>
              <a:ext cx="1149300" cy="699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038" name="Google Shape;2038;p31"/>
            <p:cNvCxnSpPr>
              <a:stCxn id="2039" idx="4"/>
              <a:endCxn id="2011" idx="1"/>
            </p:cNvCxnSpPr>
            <p:nvPr/>
          </p:nvCxnSpPr>
          <p:spPr>
            <a:xfrm>
              <a:off x="181389" y="3694736"/>
              <a:ext cx="833400" cy="8625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040" name="Google Shape;2040;p31"/>
            <p:cNvCxnSpPr>
              <a:stCxn id="2011" idx="4"/>
              <a:endCxn id="2014" idx="0"/>
            </p:cNvCxnSpPr>
            <p:nvPr/>
          </p:nvCxnSpPr>
          <p:spPr>
            <a:xfrm flipH="1">
              <a:off x="990217" y="4724846"/>
              <a:ext cx="93900" cy="7260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041" name="Google Shape;2041;p31"/>
            <p:cNvCxnSpPr>
              <a:stCxn id="2042" idx="3"/>
            </p:cNvCxnSpPr>
            <p:nvPr/>
          </p:nvCxnSpPr>
          <p:spPr>
            <a:xfrm flipH="1">
              <a:off x="994423" y="6664731"/>
              <a:ext cx="195300" cy="1932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043" name="Google Shape;2043;p31"/>
            <p:cNvCxnSpPr>
              <a:stCxn id="2042" idx="0"/>
              <a:endCxn id="2014" idx="4"/>
            </p:cNvCxnSpPr>
            <p:nvPr/>
          </p:nvCxnSpPr>
          <p:spPr>
            <a:xfrm rot="10800000">
              <a:off x="990205" y="5745355"/>
              <a:ext cx="303600" cy="6681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044" name="Google Shape;2044;p31"/>
            <p:cNvCxnSpPr>
              <a:stCxn id="2045" idx="1"/>
              <a:endCxn id="2039" idx="3"/>
            </p:cNvCxnSpPr>
            <p:nvPr/>
          </p:nvCxnSpPr>
          <p:spPr>
            <a:xfrm rot="10800000" flipH="1">
              <a:off x="7025" y="3684606"/>
              <a:ext cx="62100" cy="10395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046" name="Google Shape;2046;p31"/>
            <p:cNvCxnSpPr>
              <a:stCxn id="2014" idx="2"/>
              <a:endCxn id="2045" idx="0"/>
            </p:cNvCxnSpPr>
            <p:nvPr/>
          </p:nvCxnSpPr>
          <p:spPr>
            <a:xfrm rot="10800000">
              <a:off x="4856" y="4947751"/>
              <a:ext cx="838200" cy="6504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047" name="Google Shape;2047;p31"/>
            <p:cNvCxnSpPr>
              <a:stCxn id="2042" idx="1"/>
            </p:cNvCxnSpPr>
            <p:nvPr/>
          </p:nvCxnSpPr>
          <p:spPr>
            <a:xfrm flipH="1">
              <a:off x="-77" y="6456567"/>
              <a:ext cx="1189800" cy="1905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048" name="Google Shape;2048;p31"/>
            <p:cNvCxnSpPr>
              <a:stCxn id="2009" idx="1"/>
              <a:endCxn id="1871" idx="0"/>
            </p:cNvCxnSpPr>
            <p:nvPr/>
          </p:nvCxnSpPr>
          <p:spPr>
            <a:xfrm rot="10800000" flipH="1">
              <a:off x="2590343" y="2989810"/>
              <a:ext cx="771000" cy="6924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049" name="Google Shape;2049;p31"/>
            <p:cNvCxnSpPr>
              <a:stCxn id="2050" idx="6"/>
              <a:endCxn id="2051" idx="2"/>
            </p:cNvCxnSpPr>
            <p:nvPr/>
          </p:nvCxnSpPr>
          <p:spPr>
            <a:xfrm>
              <a:off x="683818" y="2689233"/>
              <a:ext cx="1046700" cy="2610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052" name="Google Shape;2052;p31"/>
            <p:cNvCxnSpPr>
              <a:stCxn id="2039" idx="7"/>
              <a:endCxn id="2050" idx="3"/>
            </p:cNvCxnSpPr>
            <p:nvPr/>
          </p:nvCxnSpPr>
          <p:spPr>
            <a:xfrm rot="10800000" flipH="1">
              <a:off x="206155" y="2793287"/>
              <a:ext cx="226500" cy="6306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053" name="Google Shape;2053;p31"/>
            <p:cNvCxnSpPr>
              <a:stCxn id="2039" idx="5"/>
              <a:endCxn id="2037" idx="2"/>
            </p:cNvCxnSpPr>
            <p:nvPr/>
          </p:nvCxnSpPr>
          <p:spPr>
            <a:xfrm>
              <a:off x="267972" y="3622660"/>
              <a:ext cx="785700" cy="690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054" name="Google Shape;2054;p31"/>
            <p:cNvCxnSpPr>
              <a:stCxn id="2051" idx="3"/>
              <a:endCxn id="2037" idx="7"/>
            </p:cNvCxnSpPr>
            <p:nvPr/>
          </p:nvCxnSpPr>
          <p:spPr>
            <a:xfrm flipH="1">
              <a:off x="1221044" y="3059892"/>
              <a:ext cx="555000" cy="5622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055" name="Google Shape;2055;p31"/>
            <p:cNvCxnSpPr>
              <a:stCxn id="2037" idx="4"/>
              <a:endCxn id="2011" idx="0"/>
            </p:cNvCxnSpPr>
            <p:nvPr/>
          </p:nvCxnSpPr>
          <p:spPr>
            <a:xfrm flipH="1">
              <a:off x="1084176" y="3789730"/>
              <a:ext cx="67500" cy="7389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056" name="Google Shape;2056;p31"/>
            <p:cNvCxnSpPr>
              <a:stCxn id="2015" idx="2"/>
              <a:endCxn id="2042" idx="2"/>
            </p:cNvCxnSpPr>
            <p:nvPr/>
          </p:nvCxnSpPr>
          <p:spPr>
            <a:xfrm flipH="1">
              <a:off x="1146748" y="6179786"/>
              <a:ext cx="1868400" cy="3810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057" name="Google Shape;2057;p31"/>
            <p:cNvCxnSpPr>
              <a:endCxn id="2042" idx="5"/>
            </p:cNvCxnSpPr>
            <p:nvPr/>
          </p:nvCxnSpPr>
          <p:spPr>
            <a:xfrm rot="10800000">
              <a:off x="1397887" y="6664731"/>
              <a:ext cx="704100" cy="276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2039" name="Google Shape;2039;p31"/>
            <p:cNvSpPr/>
            <p:nvPr/>
          </p:nvSpPr>
          <p:spPr>
            <a:xfrm rot="-1036530">
              <a:off x="-9517" y="3406988"/>
              <a:ext cx="294388" cy="2943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051" name="Google Shape;2051;p31"/>
            <p:cNvSpPr/>
            <p:nvPr/>
          </p:nvSpPr>
          <p:spPr>
            <a:xfrm>
              <a:off x="1730610" y="2795084"/>
              <a:ext cx="310242" cy="310242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050" name="Google Shape;2050;p31"/>
            <p:cNvSpPr/>
            <p:nvPr/>
          </p:nvSpPr>
          <p:spPr>
            <a:xfrm>
              <a:off x="389430" y="2542039"/>
              <a:ext cx="294388" cy="2943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037" name="Google Shape;2037;p31"/>
            <p:cNvSpPr/>
            <p:nvPr/>
          </p:nvSpPr>
          <p:spPr>
            <a:xfrm>
              <a:off x="1053547" y="3593471"/>
              <a:ext cx="196259" cy="196259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042" name="Google Shape;2042;p31"/>
            <p:cNvSpPr/>
            <p:nvPr/>
          </p:nvSpPr>
          <p:spPr>
            <a:xfrm>
              <a:off x="1146611" y="6413455"/>
              <a:ext cx="294388" cy="2943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014" name="Google Shape;2014;p31"/>
            <p:cNvSpPr/>
            <p:nvPr/>
          </p:nvSpPr>
          <p:spPr>
            <a:xfrm>
              <a:off x="843056" y="5450957"/>
              <a:ext cx="294388" cy="2943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011" name="Google Shape;2011;p31"/>
            <p:cNvSpPr/>
            <p:nvPr/>
          </p:nvSpPr>
          <p:spPr>
            <a:xfrm>
              <a:off x="985988" y="4528587"/>
              <a:ext cx="196259" cy="196259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cxnSp>
          <p:nvCxnSpPr>
            <p:cNvPr id="2058" name="Google Shape;2058;p31"/>
            <p:cNvCxnSpPr>
              <a:stCxn id="2011" idx="3"/>
            </p:cNvCxnSpPr>
            <p:nvPr/>
          </p:nvCxnSpPr>
          <p:spPr>
            <a:xfrm flipH="1">
              <a:off x="125229" y="4696105"/>
              <a:ext cx="889500" cy="1629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059" name="Google Shape;2059;p31"/>
            <p:cNvCxnSpPr>
              <a:stCxn id="2050" idx="4"/>
              <a:endCxn id="2037" idx="1"/>
            </p:cNvCxnSpPr>
            <p:nvPr/>
          </p:nvCxnSpPr>
          <p:spPr>
            <a:xfrm>
              <a:off x="536624" y="2836427"/>
              <a:ext cx="545700" cy="7857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1883" name="Google Shape;1883;p31"/>
            <p:cNvSpPr/>
            <p:nvPr/>
          </p:nvSpPr>
          <p:spPr>
            <a:xfrm>
              <a:off x="4972557" y="2874980"/>
              <a:ext cx="196259" cy="196259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cxnSp>
          <p:nvCxnSpPr>
            <p:cNvPr id="2060" name="Google Shape;2060;p31"/>
            <p:cNvCxnSpPr>
              <a:stCxn id="1883" idx="3"/>
              <a:endCxn id="2006" idx="0"/>
            </p:cNvCxnSpPr>
            <p:nvPr/>
          </p:nvCxnSpPr>
          <p:spPr>
            <a:xfrm flipH="1">
              <a:off x="4536598" y="3042498"/>
              <a:ext cx="464700" cy="7821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061" name="Google Shape;2061;p31"/>
            <p:cNvCxnSpPr>
              <a:stCxn id="1883" idx="2"/>
              <a:endCxn id="1871" idx="6"/>
            </p:cNvCxnSpPr>
            <p:nvPr/>
          </p:nvCxnSpPr>
          <p:spPr>
            <a:xfrm rot="10800000">
              <a:off x="3501357" y="2916110"/>
              <a:ext cx="1471200" cy="570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062" name="Google Shape;2062;p31"/>
            <p:cNvCxnSpPr>
              <a:stCxn id="2050" idx="7"/>
              <a:endCxn id="1870" idx="1"/>
            </p:cNvCxnSpPr>
            <p:nvPr/>
          </p:nvCxnSpPr>
          <p:spPr>
            <a:xfrm rot="10800000" flipH="1">
              <a:off x="640706" y="1905051"/>
              <a:ext cx="785400" cy="6801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063" name="Google Shape;2063;p31"/>
            <p:cNvCxnSpPr>
              <a:endCxn id="2050" idx="1"/>
            </p:cNvCxnSpPr>
            <p:nvPr/>
          </p:nvCxnSpPr>
          <p:spPr>
            <a:xfrm>
              <a:off x="-60658" y="2344851"/>
              <a:ext cx="493200" cy="240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2045" name="Google Shape;2045;p31"/>
            <p:cNvSpPr/>
            <p:nvPr/>
          </p:nvSpPr>
          <p:spPr>
            <a:xfrm rot="5400000" flipH="1">
              <a:off x="-98982" y="4723943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solidFill>
              <a:schemeClr val="lt1">
                <a:alpha val="9803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cxnSp>
          <p:nvCxnSpPr>
            <p:cNvPr id="2064" name="Google Shape;2064;p31"/>
            <p:cNvCxnSpPr>
              <a:stCxn id="2014" idx="3"/>
            </p:cNvCxnSpPr>
            <p:nvPr/>
          </p:nvCxnSpPr>
          <p:spPr>
            <a:xfrm flipH="1">
              <a:off x="-32" y="5702233"/>
              <a:ext cx="886200" cy="5649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065" name="Google Shape;2065;p31"/>
            <p:cNvCxnSpPr>
              <a:stCxn id="2051" idx="6"/>
              <a:endCxn id="1871" idx="1"/>
            </p:cNvCxnSpPr>
            <p:nvPr/>
          </p:nvCxnSpPr>
          <p:spPr>
            <a:xfrm rot="10800000" flipH="1">
              <a:off x="2040852" y="2934905"/>
              <a:ext cx="1254600" cy="15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066" name="Google Shape;2066;p31"/>
            <p:cNvCxnSpPr>
              <a:stCxn id="2051" idx="5"/>
              <a:endCxn id="2009" idx="0"/>
            </p:cNvCxnSpPr>
            <p:nvPr/>
          </p:nvCxnSpPr>
          <p:spPr>
            <a:xfrm>
              <a:off x="1995418" y="3059892"/>
              <a:ext cx="515700" cy="5895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067" name="Google Shape;2067;p31"/>
            <p:cNvCxnSpPr>
              <a:stCxn id="1870" idx="0"/>
              <a:endCxn id="2051" idx="0"/>
            </p:cNvCxnSpPr>
            <p:nvPr/>
          </p:nvCxnSpPr>
          <p:spPr>
            <a:xfrm>
              <a:off x="1505277" y="1937846"/>
              <a:ext cx="380400" cy="8571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068" name="Google Shape;2068;p31"/>
            <p:cNvCxnSpPr>
              <a:stCxn id="2011" idx="5"/>
              <a:endCxn id="2008" idx="7"/>
            </p:cNvCxnSpPr>
            <p:nvPr/>
          </p:nvCxnSpPr>
          <p:spPr>
            <a:xfrm>
              <a:off x="1153506" y="4696105"/>
              <a:ext cx="1042200" cy="3642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069" name="Google Shape;2069;p31"/>
            <p:cNvCxnSpPr>
              <a:stCxn id="2006" idx="7"/>
              <a:endCxn id="1871" idx="7"/>
            </p:cNvCxnSpPr>
            <p:nvPr/>
          </p:nvCxnSpPr>
          <p:spPr>
            <a:xfrm rot="10800000">
              <a:off x="3446643" y="2981967"/>
              <a:ext cx="1005600" cy="8577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070" name="Google Shape;2070;p31"/>
            <p:cNvCxnSpPr>
              <a:stCxn id="1879" idx="7"/>
              <a:endCxn id="1883" idx="0"/>
            </p:cNvCxnSpPr>
            <p:nvPr/>
          </p:nvCxnSpPr>
          <p:spPr>
            <a:xfrm>
              <a:off x="5065787" y="2247314"/>
              <a:ext cx="4800" cy="6276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071" name="Google Shape;2071;p31"/>
            <p:cNvCxnSpPr>
              <a:stCxn id="1982" idx="7"/>
              <a:endCxn id="1884" idx="0"/>
            </p:cNvCxnSpPr>
            <p:nvPr/>
          </p:nvCxnSpPr>
          <p:spPr>
            <a:xfrm rot="10800000">
              <a:off x="6285712" y="2383908"/>
              <a:ext cx="270000" cy="7845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072" name="Google Shape;2072;p31"/>
            <p:cNvCxnSpPr>
              <a:stCxn id="1982" idx="6"/>
              <a:endCxn id="1883" idx="5"/>
            </p:cNvCxnSpPr>
            <p:nvPr/>
          </p:nvCxnSpPr>
          <p:spPr>
            <a:xfrm rot="10800000">
              <a:off x="5140034" y="3042426"/>
              <a:ext cx="1393800" cy="1788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073" name="Google Shape;2073;p31"/>
            <p:cNvCxnSpPr>
              <a:stCxn id="1896" idx="0"/>
              <a:endCxn id="1982" idx="1"/>
            </p:cNvCxnSpPr>
            <p:nvPr/>
          </p:nvCxnSpPr>
          <p:spPr>
            <a:xfrm flipH="1">
              <a:off x="6661403" y="1834225"/>
              <a:ext cx="1076400" cy="13341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074" name="Google Shape;2074;p31"/>
            <p:cNvCxnSpPr>
              <a:stCxn id="1899" idx="0"/>
              <a:endCxn id="1947" idx="4"/>
            </p:cNvCxnSpPr>
            <p:nvPr/>
          </p:nvCxnSpPr>
          <p:spPr>
            <a:xfrm>
              <a:off x="9621563" y="3044363"/>
              <a:ext cx="760500" cy="3162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075" name="Google Shape;2075;p31"/>
            <p:cNvCxnSpPr>
              <a:stCxn id="1903" idx="0"/>
              <a:endCxn id="1947" idx="5"/>
            </p:cNvCxnSpPr>
            <p:nvPr/>
          </p:nvCxnSpPr>
          <p:spPr>
            <a:xfrm>
              <a:off x="10349083" y="2680523"/>
              <a:ext cx="90000" cy="6159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076" name="Google Shape;2076;p31"/>
            <p:cNvCxnSpPr>
              <a:stCxn id="1901" idx="0"/>
              <a:endCxn id="1899" idx="6"/>
            </p:cNvCxnSpPr>
            <p:nvPr/>
          </p:nvCxnSpPr>
          <p:spPr>
            <a:xfrm>
              <a:off x="9306676" y="1739765"/>
              <a:ext cx="246000" cy="11619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077" name="Google Shape;2077;p31"/>
            <p:cNvCxnSpPr>
              <a:stCxn id="1982" idx="1"/>
              <a:endCxn id="1941" idx="5"/>
            </p:cNvCxnSpPr>
            <p:nvPr/>
          </p:nvCxnSpPr>
          <p:spPr>
            <a:xfrm>
              <a:off x="6661348" y="3168408"/>
              <a:ext cx="1391100" cy="189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078" name="Google Shape;2078;p31"/>
            <p:cNvCxnSpPr>
              <a:stCxn id="1896" idx="0"/>
              <a:endCxn id="1941" idx="5"/>
            </p:cNvCxnSpPr>
            <p:nvPr/>
          </p:nvCxnSpPr>
          <p:spPr>
            <a:xfrm>
              <a:off x="7737803" y="1834225"/>
              <a:ext cx="314700" cy="1353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079" name="Google Shape;2079;p31"/>
            <p:cNvCxnSpPr>
              <a:stCxn id="1941" idx="7"/>
              <a:endCxn id="1899" idx="4"/>
            </p:cNvCxnSpPr>
            <p:nvPr/>
          </p:nvCxnSpPr>
          <p:spPr>
            <a:xfrm rot="10800000" flipH="1">
              <a:off x="8152134" y="2970745"/>
              <a:ext cx="1257900" cy="2514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1947" name="Google Shape;1947;p31"/>
            <p:cNvSpPr/>
            <p:nvPr/>
          </p:nvSpPr>
          <p:spPr>
            <a:xfrm rot="6550916" flipH="1">
              <a:off x="10375964" y="3285269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899" name="Google Shape;1899;p31"/>
            <p:cNvSpPr/>
            <p:nvPr/>
          </p:nvSpPr>
          <p:spPr>
            <a:xfrm rot="6550916" flipH="1">
              <a:off x="9403696" y="2895505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941" name="Google Shape;1941;p31"/>
            <p:cNvSpPr/>
            <p:nvPr/>
          </p:nvSpPr>
          <p:spPr>
            <a:xfrm rot="6550916" flipH="1">
              <a:off x="8010198" y="3179980"/>
              <a:ext cx="149392" cy="149392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cxnSp>
          <p:nvCxnSpPr>
            <p:cNvPr id="2080" name="Google Shape;2080;p31"/>
            <p:cNvCxnSpPr>
              <a:stCxn id="1938" idx="0"/>
              <a:endCxn id="1947" idx="7"/>
            </p:cNvCxnSpPr>
            <p:nvPr/>
          </p:nvCxnSpPr>
          <p:spPr>
            <a:xfrm flipH="1">
              <a:off x="10588721" y="2983008"/>
              <a:ext cx="1257000" cy="3654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081" name="Google Shape;2081;p31"/>
            <p:cNvCxnSpPr>
              <a:endCxn id="1938" idx="7"/>
            </p:cNvCxnSpPr>
            <p:nvPr/>
          </p:nvCxnSpPr>
          <p:spPr>
            <a:xfrm rot="10800000">
              <a:off x="11930123" y="2967834"/>
              <a:ext cx="291300" cy="2868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</p:spTree>
  </p:cSld>
  <p:clrMapOvr>
    <a:masterClrMapping/>
  </p:clrMapOvr>
  <p:transition spd="slow">
    <p:push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_Contents slide layout">
  <p:cSld name="11_Contents slide layout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2082" name="Shape 208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push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_Contents slide layout">
  <p:cSld name="12_Contents slide layout">
    <p:bg>
      <p:bgPr>
        <a:gradFill>
          <a:gsLst>
            <a:gs pos="0">
              <a:schemeClr val="accent1"/>
            </a:gs>
            <a:gs pos="27000">
              <a:srgbClr val="7BA6B3"/>
            </a:gs>
            <a:gs pos="50000">
              <a:srgbClr val="8EB3BE"/>
            </a:gs>
            <a:gs pos="73000">
              <a:srgbClr val="7BA6B3"/>
            </a:gs>
            <a:gs pos="100000">
              <a:schemeClr val="accent1"/>
            </a:gs>
          </a:gsLst>
          <a:lin ang="16200000" scaled="0"/>
        </a:gradFill>
        <a:effectLst/>
      </p:bgPr>
    </p:bg>
    <p:spTree>
      <p:nvGrpSpPr>
        <p:cNvPr id="2083" name="Shape 2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84" name="Google Shape;2084;p33"/>
          <p:cNvGrpSpPr/>
          <p:nvPr/>
        </p:nvGrpSpPr>
        <p:grpSpPr>
          <a:xfrm>
            <a:off x="-98982" y="-104349"/>
            <a:ext cx="12408371" cy="7045441"/>
            <a:chOff x="-98982" y="-104349"/>
            <a:chExt cx="12408371" cy="7045441"/>
          </a:xfrm>
        </p:grpSpPr>
        <p:cxnSp>
          <p:nvCxnSpPr>
            <p:cNvPr id="2085" name="Google Shape;2085;p33"/>
            <p:cNvCxnSpPr>
              <a:stCxn id="2086" idx="7"/>
              <a:endCxn id="2087" idx="2"/>
            </p:cNvCxnSpPr>
            <p:nvPr/>
          </p:nvCxnSpPr>
          <p:spPr>
            <a:xfrm>
              <a:off x="1584504" y="1905029"/>
              <a:ext cx="1703100" cy="9444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088" name="Google Shape;2088;p33"/>
            <p:cNvCxnSpPr>
              <a:stCxn id="2087" idx="4"/>
              <a:endCxn id="2089" idx="1"/>
            </p:cNvCxnSpPr>
            <p:nvPr/>
          </p:nvCxnSpPr>
          <p:spPr>
            <a:xfrm rot="10800000" flipH="1">
              <a:off x="3427782" y="2205737"/>
              <a:ext cx="483000" cy="5700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090" name="Google Shape;2090;p33"/>
            <p:cNvCxnSpPr>
              <a:stCxn id="2091" idx="2"/>
              <a:endCxn id="2092" idx="6"/>
            </p:cNvCxnSpPr>
            <p:nvPr/>
          </p:nvCxnSpPr>
          <p:spPr>
            <a:xfrm flipH="1">
              <a:off x="4004083" y="998896"/>
              <a:ext cx="1032900" cy="4146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093" name="Google Shape;2093;p33"/>
            <p:cNvCxnSpPr>
              <a:stCxn id="2089" idx="5"/>
              <a:endCxn id="2091" idx="1"/>
            </p:cNvCxnSpPr>
            <p:nvPr/>
          </p:nvCxnSpPr>
          <p:spPr>
            <a:xfrm rot="10800000" flipH="1">
              <a:off x="4016342" y="1082426"/>
              <a:ext cx="1055100" cy="10176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094" name="Google Shape;2094;p33"/>
            <p:cNvCxnSpPr>
              <a:stCxn id="2087" idx="5"/>
              <a:endCxn id="2095" idx="1"/>
            </p:cNvCxnSpPr>
            <p:nvPr/>
          </p:nvCxnSpPr>
          <p:spPr>
            <a:xfrm rot="10800000" flipH="1">
              <a:off x="3493690" y="2247401"/>
              <a:ext cx="1466400" cy="5832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096" name="Google Shape;2096;p33"/>
            <p:cNvCxnSpPr>
              <a:stCxn id="2091" idx="0"/>
              <a:endCxn id="2095" idx="4"/>
            </p:cNvCxnSpPr>
            <p:nvPr/>
          </p:nvCxnSpPr>
          <p:spPr>
            <a:xfrm flipH="1">
              <a:off x="5012861" y="1116974"/>
              <a:ext cx="142200" cy="10029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097" name="Google Shape;2097;p33"/>
            <p:cNvCxnSpPr>
              <a:stCxn id="2089" idx="3"/>
              <a:endCxn id="2092" idx="0"/>
            </p:cNvCxnSpPr>
            <p:nvPr/>
          </p:nvCxnSpPr>
          <p:spPr>
            <a:xfrm rot="10800000">
              <a:off x="3892106" y="1525526"/>
              <a:ext cx="18600" cy="5745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098" name="Google Shape;2098;p33"/>
            <p:cNvCxnSpPr>
              <a:stCxn id="2099" idx="7"/>
              <a:endCxn id="2100" idx="1"/>
            </p:cNvCxnSpPr>
            <p:nvPr/>
          </p:nvCxnSpPr>
          <p:spPr>
            <a:xfrm rot="10800000" flipH="1">
              <a:off x="5140075" y="2351122"/>
              <a:ext cx="1066200" cy="5526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101" name="Google Shape;2101;p33"/>
            <p:cNvCxnSpPr>
              <a:stCxn id="2091" idx="7"/>
              <a:endCxn id="2100" idx="3"/>
            </p:cNvCxnSpPr>
            <p:nvPr/>
          </p:nvCxnSpPr>
          <p:spPr>
            <a:xfrm>
              <a:off x="5238555" y="1082390"/>
              <a:ext cx="967800" cy="11100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102" name="Google Shape;2102;p33"/>
            <p:cNvCxnSpPr>
              <a:stCxn id="2103" idx="3"/>
            </p:cNvCxnSpPr>
            <p:nvPr/>
          </p:nvCxnSpPr>
          <p:spPr>
            <a:xfrm rot="10800000">
              <a:off x="3211541" y="18433"/>
              <a:ext cx="498900" cy="5829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104" name="Google Shape;2104;p33"/>
            <p:cNvCxnSpPr>
              <a:stCxn id="2089" idx="6"/>
              <a:endCxn id="2095" idx="2"/>
            </p:cNvCxnSpPr>
            <p:nvPr/>
          </p:nvCxnSpPr>
          <p:spPr>
            <a:xfrm>
              <a:off x="4038220" y="2152844"/>
              <a:ext cx="900000" cy="417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105" name="Google Shape;2105;p33"/>
            <p:cNvCxnSpPr>
              <a:stCxn id="2103" idx="0"/>
              <a:endCxn id="2092" idx="4"/>
            </p:cNvCxnSpPr>
            <p:nvPr/>
          </p:nvCxnSpPr>
          <p:spPr>
            <a:xfrm>
              <a:off x="3789668" y="792604"/>
              <a:ext cx="102300" cy="5088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106" name="Google Shape;2106;p33"/>
            <p:cNvCxnSpPr>
              <a:stCxn id="2095" idx="6"/>
              <a:endCxn id="2100" idx="2"/>
            </p:cNvCxnSpPr>
            <p:nvPr/>
          </p:nvCxnSpPr>
          <p:spPr>
            <a:xfrm>
              <a:off x="5087665" y="2194496"/>
              <a:ext cx="1086000" cy="774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107" name="Google Shape;2107;p33"/>
            <p:cNvCxnSpPr>
              <a:stCxn id="2108" idx="0"/>
              <a:endCxn id="2100" idx="4"/>
            </p:cNvCxnSpPr>
            <p:nvPr/>
          </p:nvCxnSpPr>
          <p:spPr>
            <a:xfrm>
              <a:off x="6243041" y="1291086"/>
              <a:ext cx="42600" cy="8685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109" name="Google Shape;2109;p33"/>
            <p:cNvCxnSpPr>
              <a:stCxn id="2110" idx="1"/>
              <a:endCxn id="2100" idx="5"/>
            </p:cNvCxnSpPr>
            <p:nvPr/>
          </p:nvCxnSpPr>
          <p:spPr>
            <a:xfrm flipH="1">
              <a:off x="6364795" y="570689"/>
              <a:ext cx="1332600" cy="16218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111" name="Google Shape;2111;p33"/>
            <p:cNvCxnSpPr>
              <a:stCxn id="2110" idx="0"/>
              <a:endCxn id="2112" idx="4"/>
            </p:cNvCxnSpPr>
            <p:nvPr/>
          </p:nvCxnSpPr>
          <p:spPr>
            <a:xfrm flipH="1">
              <a:off x="7737913" y="592567"/>
              <a:ext cx="12300" cy="10176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113" name="Google Shape;2113;p33"/>
            <p:cNvCxnSpPr>
              <a:stCxn id="2112" idx="2"/>
              <a:endCxn id="2100" idx="6"/>
            </p:cNvCxnSpPr>
            <p:nvPr/>
          </p:nvCxnSpPr>
          <p:spPr>
            <a:xfrm flipH="1">
              <a:off x="6397559" y="1722181"/>
              <a:ext cx="1228200" cy="5496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114" name="Google Shape;2114;p33"/>
            <p:cNvCxnSpPr>
              <a:stCxn id="2112" idx="7"/>
              <a:endCxn id="2115" idx="5"/>
            </p:cNvCxnSpPr>
            <p:nvPr/>
          </p:nvCxnSpPr>
          <p:spPr>
            <a:xfrm>
              <a:off x="7817030" y="1801408"/>
              <a:ext cx="1650000" cy="11052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116" name="Google Shape;2116;p33"/>
            <p:cNvCxnSpPr>
              <a:stCxn id="2112" idx="6"/>
              <a:endCxn id="2117" idx="2"/>
            </p:cNvCxnSpPr>
            <p:nvPr/>
          </p:nvCxnSpPr>
          <p:spPr>
            <a:xfrm rot="10800000" flipH="1">
              <a:off x="7849847" y="1627681"/>
              <a:ext cx="1344900" cy="945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118" name="Google Shape;2118;p33"/>
            <p:cNvCxnSpPr>
              <a:stCxn id="2117" idx="7"/>
              <a:endCxn id="2119" idx="3"/>
            </p:cNvCxnSpPr>
            <p:nvPr/>
          </p:nvCxnSpPr>
          <p:spPr>
            <a:xfrm>
              <a:off x="9385903" y="1706948"/>
              <a:ext cx="910500" cy="8460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120" name="Google Shape;2120;p33"/>
            <p:cNvCxnSpPr>
              <a:stCxn id="2121" idx="0"/>
              <a:endCxn id="2087" idx="3"/>
            </p:cNvCxnSpPr>
            <p:nvPr/>
          </p:nvCxnSpPr>
          <p:spPr>
            <a:xfrm>
              <a:off x="2865686" y="1745404"/>
              <a:ext cx="476700" cy="10380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122" name="Google Shape;2122;p33"/>
            <p:cNvCxnSpPr>
              <a:stCxn id="2092" idx="2"/>
              <a:endCxn id="2121" idx="6"/>
            </p:cNvCxnSpPr>
            <p:nvPr/>
          </p:nvCxnSpPr>
          <p:spPr>
            <a:xfrm flipH="1">
              <a:off x="2983828" y="1413389"/>
              <a:ext cx="796200" cy="2139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123" name="Google Shape;2123;p33"/>
            <p:cNvCxnSpPr>
              <a:stCxn id="2103" idx="1"/>
              <a:endCxn id="2121" idx="5"/>
            </p:cNvCxnSpPr>
            <p:nvPr/>
          </p:nvCxnSpPr>
          <p:spPr>
            <a:xfrm flipH="1">
              <a:off x="2949041" y="759787"/>
              <a:ext cx="761400" cy="7839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124" name="Google Shape;2124;p33"/>
            <p:cNvCxnSpPr>
              <a:stCxn id="2125" idx="7"/>
              <a:endCxn id="2121" idx="3"/>
            </p:cNvCxnSpPr>
            <p:nvPr/>
          </p:nvCxnSpPr>
          <p:spPr>
            <a:xfrm>
              <a:off x="2026272" y="811101"/>
              <a:ext cx="756000" cy="7326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126" name="Google Shape;2126;p33"/>
            <p:cNvCxnSpPr>
              <a:stCxn id="2086" idx="6"/>
              <a:endCxn id="2121" idx="2"/>
            </p:cNvCxnSpPr>
            <p:nvPr/>
          </p:nvCxnSpPr>
          <p:spPr>
            <a:xfrm rot="10800000" flipH="1">
              <a:off x="1617321" y="1627202"/>
              <a:ext cx="1130400" cy="1986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127" name="Google Shape;2127;p33"/>
            <p:cNvCxnSpPr>
              <a:stCxn id="2128" idx="7"/>
              <a:endCxn id="2086" idx="3"/>
            </p:cNvCxnSpPr>
            <p:nvPr/>
          </p:nvCxnSpPr>
          <p:spPr>
            <a:xfrm>
              <a:off x="562731" y="991183"/>
              <a:ext cx="863400" cy="7554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129" name="Google Shape;2129;p33"/>
            <p:cNvCxnSpPr>
              <a:stCxn id="2128" idx="6"/>
              <a:endCxn id="2125" idx="2"/>
            </p:cNvCxnSpPr>
            <p:nvPr/>
          </p:nvCxnSpPr>
          <p:spPr>
            <a:xfrm rot="10800000" flipH="1">
              <a:off x="584609" y="758365"/>
              <a:ext cx="1314000" cy="1800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130" name="Google Shape;2130;p33"/>
            <p:cNvCxnSpPr>
              <a:stCxn id="2128" idx="5"/>
            </p:cNvCxnSpPr>
            <p:nvPr/>
          </p:nvCxnSpPr>
          <p:spPr>
            <a:xfrm rot="10800000" flipH="1">
              <a:off x="562731" y="7747"/>
              <a:ext cx="830400" cy="8778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131" name="Google Shape;2131;p33"/>
            <p:cNvCxnSpPr>
              <a:stCxn id="2125" idx="4"/>
            </p:cNvCxnSpPr>
            <p:nvPr/>
          </p:nvCxnSpPr>
          <p:spPr>
            <a:xfrm rot="10800000">
              <a:off x="1913154" y="8887"/>
              <a:ext cx="60300" cy="6747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132" name="Google Shape;2132;p33"/>
            <p:cNvCxnSpPr>
              <a:stCxn id="2125" idx="5"/>
            </p:cNvCxnSpPr>
            <p:nvPr/>
          </p:nvCxnSpPr>
          <p:spPr>
            <a:xfrm rot="10800000" flipH="1">
              <a:off x="2026272" y="21465"/>
              <a:ext cx="969600" cy="6840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133" name="Google Shape;2133;p33"/>
            <p:cNvCxnSpPr>
              <a:stCxn id="2103" idx="5"/>
            </p:cNvCxnSpPr>
            <p:nvPr/>
          </p:nvCxnSpPr>
          <p:spPr>
            <a:xfrm rot="10800000" flipH="1">
              <a:off x="3868895" y="-11267"/>
              <a:ext cx="430500" cy="6126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134" name="Google Shape;2134;p33"/>
            <p:cNvCxnSpPr>
              <a:stCxn id="2125" idx="6"/>
              <a:endCxn id="2103" idx="2"/>
            </p:cNvCxnSpPr>
            <p:nvPr/>
          </p:nvCxnSpPr>
          <p:spPr>
            <a:xfrm rot="10800000" flipH="1">
              <a:off x="2048150" y="680583"/>
              <a:ext cx="1629600" cy="777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135" name="Google Shape;2135;p33"/>
            <p:cNvCxnSpPr>
              <a:stCxn id="2103" idx="6"/>
              <a:endCxn id="2091" idx="3"/>
            </p:cNvCxnSpPr>
            <p:nvPr/>
          </p:nvCxnSpPr>
          <p:spPr>
            <a:xfrm>
              <a:off x="3901712" y="680560"/>
              <a:ext cx="1170000" cy="2349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136" name="Google Shape;2136;p33"/>
            <p:cNvCxnSpPr>
              <a:stCxn id="2108" idx="2"/>
              <a:endCxn id="2091" idx="6"/>
            </p:cNvCxnSpPr>
            <p:nvPr/>
          </p:nvCxnSpPr>
          <p:spPr>
            <a:xfrm rot="10800000">
              <a:off x="5273145" y="998890"/>
              <a:ext cx="895200" cy="2175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137" name="Google Shape;2137;p33"/>
            <p:cNvCxnSpPr>
              <a:stCxn id="2138" idx="0"/>
              <a:endCxn id="2091" idx="5"/>
            </p:cNvCxnSpPr>
            <p:nvPr/>
          </p:nvCxnSpPr>
          <p:spPr>
            <a:xfrm flipH="1">
              <a:off x="5238531" y="-6144"/>
              <a:ext cx="1269600" cy="9216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139" name="Google Shape;2139;p33"/>
            <p:cNvCxnSpPr>
              <a:endCxn id="2091" idx="4"/>
            </p:cNvCxnSpPr>
            <p:nvPr/>
          </p:nvCxnSpPr>
          <p:spPr>
            <a:xfrm>
              <a:off x="4882961" y="-29682"/>
              <a:ext cx="272100" cy="9105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140" name="Google Shape;2140;p33"/>
            <p:cNvCxnSpPr>
              <a:stCxn id="2138" idx="2"/>
              <a:endCxn id="2108" idx="4"/>
            </p:cNvCxnSpPr>
            <p:nvPr/>
          </p:nvCxnSpPr>
          <p:spPr>
            <a:xfrm flipH="1">
              <a:off x="6243075" y="-5451"/>
              <a:ext cx="339600" cy="11472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141" name="Google Shape;2141;p33"/>
            <p:cNvCxnSpPr>
              <a:stCxn id="2110" idx="2"/>
              <a:endCxn id="2108" idx="6"/>
            </p:cNvCxnSpPr>
            <p:nvPr/>
          </p:nvCxnSpPr>
          <p:spPr>
            <a:xfrm flipH="1">
              <a:off x="6317717" y="517871"/>
              <a:ext cx="1357800" cy="6984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142" name="Google Shape;2142;p33"/>
            <p:cNvCxnSpPr>
              <a:stCxn id="2110" idx="4"/>
            </p:cNvCxnSpPr>
            <p:nvPr/>
          </p:nvCxnSpPr>
          <p:spPr>
            <a:xfrm rot="10800000" flipH="1">
              <a:off x="7750213" y="54375"/>
              <a:ext cx="93600" cy="3888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143" name="Google Shape;2143;p33"/>
            <p:cNvCxnSpPr>
              <a:stCxn id="2144" idx="3"/>
            </p:cNvCxnSpPr>
            <p:nvPr/>
          </p:nvCxnSpPr>
          <p:spPr>
            <a:xfrm rot="10800000">
              <a:off x="8652105" y="-11167"/>
              <a:ext cx="511500" cy="3567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145" name="Google Shape;2145;p33"/>
            <p:cNvCxnSpPr>
              <a:stCxn id="2144" idx="2"/>
              <a:endCxn id="2110" idx="6"/>
            </p:cNvCxnSpPr>
            <p:nvPr/>
          </p:nvCxnSpPr>
          <p:spPr>
            <a:xfrm flipH="1">
              <a:off x="7824888" y="424760"/>
              <a:ext cx="1305900" cy="930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146" name="Google Shape;2146;p33"/>
            <p:cNvCxnSpPr>
              <a:stCxn id="2117" idx="4"/>
              <a:endCxn id="2144" idx="0"/>
            </p:cNvCxnSpPr>
            <p:nvPr/>
          </p:nvCxnSpPr>
          <p:spPr>
            <a:xfrm rot="10800000">
              <a:off x="9242776" y="536777"/>
              <a:ext cx="63900" cy="9789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147" name="Google Shape;2147;p33"/>
            <p:cNvCxnSpPr>
              <a:stCxn id="2148" idx="3"/>
              <a:endCxn id="2144" idx="7"/>
            </p:cNvCxnSpPr>
            <p:nvPr/>
          </p:nvCxnSpPr>
          <p:spPr>
            <a:xfrm rot="10800000">
              <a:off x="9322127" y="503860"/>
              <a:ext cx="1572900" cy="6498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149" name="Google Shape;2149;p33"/>
            <p:cNvCxnSpPr>
              <a:stCxn id="2148" idx="2"/>
              <a:endCxn id="2117" idx="6"/>
            </p:cNvCxnSpPr>
            <p:nvPr/>
          </p:nvCxnSpPr>
          <p:spPr>
            <a:xfrm flipH="1">
              <a:off x="9418838" y="1237715"/>
              <a:ext cx="1459200" cy="3900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150" name="Google Shape;2150;p33"/>
            <p:cNvCxnSpPr>
              <a:stCxn id="2148" idx="1"/>
              <a:endCxn id="2119" idx="4"/>
            </p:cNvCxnSpPr>
            <p:nvPr/>
          </p:nvCxnSpPr>
          <p:spPr>
            <a:xfrm flipH="1">
              <a:off x="10349161" y="1309164"/>
              <a:ext cx="576300" cy="12219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151" name="Google Shape;2151;p33"/>
            <p:cNvCxnSpPr>
              <a:stCxn id="2152" idx="1"/>
              <a:endCxn id="2119" idx="5"/>
            </p:cNvCxnSpPr>
            <p:nvPr/>
          </p:nvCxnSpPr>
          <p:spPr>
            <a:xfrm flipH="1">
              <a:off x="10402021" y="1774673"/>
              <a:ext cx="1757100" cy="7782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153" name="Google Shape;2153;p33"/>
            <p:cNvCxnSpPr>
              <a:stCxn id="2152" idx="0"/>
              <a:endCxn id="2154" idx="4"/>
            </p:cNvCxnSpPr>
            <p:nvPr/>
          </p:nvCxnSpPr>
          <p:spPr>
            <a:xfrm flipH="1">
              <a:off x="11893390" y="1806534"/>
              <a:ext cx="313200" cy="9576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155" name="Google Shape;2155;p33"/>
            <p:cNvCxnSpPr>
              <a:stCxn id="2156" idx="7"/>
              <a:endCxn id="2157" idx="1"/>
            </p:cNvCxnSpPr>
            <p:nvPr/>
          </p:nvCxnSpPr>
          <p:spPr>
            <a:xfrm rot="10800000">
              <a:off x="8117510" y="3321933"/>
              <a:ext cx="642600" cy="11061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158" name="Google Shape;2158;p33"/>
            <p:cNvCxnSpPr>
              <a:endCxn id="2159" idx="6"/>
            </p:cNvCxnSpPr>
            <p:nvPr/>
          </p:nvCxnSpPr>
          <p:spPr>
            <a:xfrm rot="10800000">
              <a:off x="11941804" y="350882"/>
              <a:ext cx="294300" cy="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160" name="Google Shape;2160;p33"/>
            <p:cNvCxnSpPr>
              <a:stCxn id="2156" idx="0"/>
              <a:endCxn id="2115" idx="3"/>
            </p:cNvCxnSpPr>
            <p:nvPr/>
          </p:nvCxnSpPr>
          <p:spPr>
            <a:xfrm rot="10800000" flipH="1">
              <a:off x="8839337" y="3056316"/>
              <a:ext cx="575400" cy="13389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161" name="Google Shape;2161;p33"/>
            <p:cNvCxnSpPr>
              <a:stCxn id="2162" idx="0"/>
              <a:endCxn id="2163" idx="0"/>
            </p:cNvCxnSpPr>
            <p:nvPr/>
          </p:nvCxnSpPr>
          <p:spPr>
            <a:xfrm rot="10800000">
              <a:off x="10593971" y="3434199"/>
              <a:ext cx="970200" cy="11166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164" name="Google Shape;2164;p33"/>
            <p:cNvCxnSpPr>
              <a:stCxn id="2162" idx="1"/>
              <a:endCxn id="2154" idx="0"/>
            </p:cNvCxnSpPr>
            <p:nvPr/>
          </p:nvCxnSpPr>
          <p:spPr>
            <a:xfrm rot="10800000" flipH="1">
              <a:off x="11616989" y="2982977"/>
              <a:ext cx="228600" cy="15897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165" name="Google Shape;2165;p33"/>
            <p:cNvCxnSpPr>
              <a:stCxn id="2154" idx="2"/>
              <a:endCxn id="2119" idx="6"/>
            </p:cNvCxnSpPr>
            <p:nvPr/>
          </p:nvCxnSpPr>
          <p:spPr>
            <a:xfrm rot="10800000">
              <a:off x="10423637" y="2605754"/>
              <a:ext cx="1336500" cy="2439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166" name="Google Shape;2166;p33"/>
            <p:cNvCxnSpPr>
              <a:stCxn id="2152" idx="2"/>
              <a:endCxn id="2148" idx="6"/>
            </p:cNvCxnSpPr>
            <p:nvPr/>
          </p:nvCxnSpPr>
          <p:spPr>
            <a:xfrm rot="10800000">
              <a:off x="11098085" y="1194779"/>
              <a:ext cx="1050000" cy="5238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167" name="Google Shape;2167;p33"/>
            <p:cNvCxnSpPr>
              <a:stCxn id="2159" idx="1"/>
              <a:endCxn id="2148" idx="5"/>
            </p:cNvCxnSpPr>
            <p:nvPr/>
          </p:nvCxnSpPr>
          <p:spPr>
            <a:xfrm flipH="1">
              <a:off x="11050633" y="430109"/>
              <a:ext cx="699900" cy="6930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168" name="Google Shape;2168;p33"/>
            <p:cNvCxnSpPr>
              <a:stCxn id="2159" idx="3"/>
              <a:endCxn id="2169" idx="1"/>
            </p:cNvCxnSpPr>
            <p:nvPr/>
          </p:nvCxnSpPr>
          <p:spPr>
            <a:xfrm rot="10800000">
              <a:off x="10480633" y="1655"/>
              <a:ext cx="1269900" cy="2700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170" name="Google Shape;2170;p33"/>
            <p:cNvCxnSpPr>
              <a:stCxn id="2148" idx="4"/>
              <a:endCxn id="2169" idx="2"/>
            </p:cNvCxnSpPr>
            <p:nvPr/>
          </p:nvCxnSpPr>
          <p:spPr>
            <a:xfrm rot="10800000">
              <a:off x="10368876" y="737"/>
              <a:ext cx="597600" cy="11055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171" name="Google Shape;2171;p33"/>
            <p:cNvCxnSpPr>
              <a:stCxn id="2144" idx="5"/>
              <a:endCxn id="2169" idx="0"/>
            </p:cNvCxnSpPr>
            <p:nvPr/>
          </p:nvCxnSpPr>
          <p:spPr>
            <a:xfrm rot="10800000" flipH="1">
              <a:off x="9322059" y="-367"/>
              <a:ext cx="935100" cy="3459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172" name="Google Shape;2172;p33"/>
            <p:cNvCxnSpPr>
              <a:stCxn id="2159" idx="7"/>
              <a:endCxn id="2152" idx="3"/>
            </p:cNvCxnSpPr>
            <p:nvPr/>
          </p:nvCxnSpPr>
          <p:spPr>
            <a:xfrm>
              <a:off x="11908987" y="430109"/>
              <a:ext cx="270900" cy="12411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173" name="Google Shape;2173;p33"/>
            <p:cNvCxnSpPr>
              <a:stCxn id="2110" idx="7"/>
              <a:endCxn id="2117" idx="3"/>
            </p:cNvCxnSpPr>
            <p:nvPr/>
          </p:nvCxnSpPr>
          <p:spPr>
            <a:xfrm>
              <a:off x="7803031" y="570689"/>
              <a:ext cx="1424400" cy="9777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174" name="Google Shape;2174;p33"/>
            <p:cNvCxnSpPr>
              <a:endCxn id="2159" idx="4"/>
            </p:cNvCxnSpPr>
            <p:nvPr/>
          </p:nvCxnSpPr>
          <p:spPr>
            <a:xfrm flipH="1">
              <a:off x="11829760" y="9038"/>
              <a:ext cx="14400" cy="2298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2087" name="Google Shape;2087;p33"/>
            <p:cNvSpPr/>
            <p:nvPr/>
          </p:nvSpPr>
          <p:spPr>
            <a:xfrm rot="-9763470" flipH="1">
              <a:off x="3282465" y="2770682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121" name="Google Shape;2121;p33"/>
            <p:cNvSpPr/>
            <p:nvPr/>
          </p:nvSpPr>
          <p:spPr>
            <a:xfrm rot="10800000" flipH="1">
              <a:off x="2747608" y="1509248"/>
              <a:ext cx="236156" cy="236156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086" name="Google Shape;2086;p33"/>
            <p:cNvSpPr/>
            <p:nvPr/>
          </p:nvSpPr>
          <p:spPr>
            <a:xfrm rot="10800000" flipH="1">
              <a:off x="1393233" y="1713758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125" name="Google Shape;2125;p33"/>
            <p:cNvSpPr/>
            <p:nvPr/>
          </p:nvSpPr>
          <p:spPr>
            <a:xfrm rot="10800000" flipH="1">
              <a:off x="1898758" y="683587"/>
              <a:ext cx="149392" cy="149392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103" name="Google Shape;2103;p33"/>
            <p:cNvSpPr/>
            <p:nvPr/>
          </p:nvSpPr>
          <p:spPr>
            <a:xfrm rot="10800000" flipH="1">
              <a:off x="3677624" y="568516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091" name="Google Shape;2091;p33"/>
            <p:cNvSpPr/>
            <p:nvPr/>
          </p:nvSpPr>
          <p:spPr>
            <a:xfrm rot="10800000" flipH="1">
              <a:off x="5036983" y="880818"/>
              <a:ext cx="236156" cy="236156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108" name="Google Shape;2108;p33"/>
            <p:cNvSpPr/>
            <p:nvPr/>
          </p:nvSpPr>
          <p:spPr>
            <a:xfrm rot="10800000" flipH="1">
              <a:off x="6168345" y="1141694"/>
              <a:ext cx="149392" cy="149392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100" name="Google Shape;2100;p33"/>
            <p:cNvSpPr/>
            <p:nvPr/>
          </p:nvSpPr>
          <p:spPr>
            <a:xfrm rot="10800000" flipH="1">
              <a:off x="6173566" y="2159704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112" name="Google Shape;2112;p33"/>
            <p:cNvSpPr/>
            <p:nvPr/>
          </p:nvSpPr>
          <p:spPr>
            <a:xfrm rot="10800000" flipH="1">
              <a:off x="7625759" y="1610137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110" name="Google Shape;2110;p33"/>
            <p:cNvSpPr/>
            <p:nvPr/>
          </p:nvSpPr>
          <p:spPr>
            <a:xfrm rot="10800000" flipH="1">
              <a:off x="7675517" y="443175"/>
              <a:ext cx="149392" cy="149392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144" name="Google Shape;2144;p33"/>
            <p:cNvSpPr/>
            <p:nvPr/>
          </p:nvSpPr>
          <p:spPr>
            <a:xfrm rot="10800000" flipH="1">
              <a:off x="9130788" y="312716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159" name="Google Shape;2159;p33"/>
            <p:cNvSpPr/>
            <p:nvPr/>
          </p:nvSpPr>
          <p:spPr>
            <a:xfrm rot="10800000" flipH="1">
              <a:off x="11717716" y="238838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152" name="Google Shape;2152;p33"/>
            <p:cNvSpPr/>
            <p:nvPr/>
          </p:nvSpPr>
          <p:spPr>
            <a:xfrm rot="-10117832" flipH="1">
              <a:off x="12146619" y="1658608"/>
              <a:ext cx="149392" cy="149392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154" name="Google Shape;2154;p33"/>
            <p:cNvSpPr/>
            <p:nvPr/>
          </p:nvSpPr>
          <p:spPr>
            <a:xfrm rot="-10061494" flipH="1">
              <a:off x="11757562" y="2761495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148" name="Google Shape;2148;p33"/>
            <p:cNvSpPr/>
            <p:nvPr/>
          </p:nvSpPr>
          <p:spPr>
            <a:xfrm rot="10135587" flipH="1">
              <a:off x="10875952" y="1104151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117" name="Google Shape;2117;p33"/>
            <p:cNvSpPr/>
            <p:nvPr/>
          </p:nvSpPr>
          <p:spPr>
            <a:xfrm rot="10800000" flipH="1">
              <a:off x="9194632" y="1515677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119" name="Google Shape;2119;p33"/>
            <p:cNvSpPr/>
            <p:nvPr/>
          </p:nvSpPr>
          <p:spPr>
            <a:xfrm rot="10800000" flipH="1">
              <a:off x="10274387" y="2531131"/>
              <a:ext cx="149392" cy="149392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092" name="Google Shape;2092;p33"/>
            <p:cNvSpPr/>
            <p:nvPr/>
          </p:nvSpPr>
          <p:spPr>
            <a:xfrm rot="10800000" flipH="1">
              <a:off x="3780028" y="1301345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095" name="Google Shape;2095;p33"/>
            <p:cNvSpPr/>
            <p:nvPr/>
          </p:nvSpPr>
          <p:spPr>
            <a:xfrm rot="10800000" flipH="1">
              <a:off x="4938273" y="2119800"/>
              <a:ext cx="149392" cy="149392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089" name="Google Shape;2089;p33"/>
            <p:cNvSpPr/>
            <p:nvPr/>
          </p:nvSpPr>
          <p:spPr>
            <a:xfrm rot="10800000" flipH="1">
              <a:off x="3888828" y="2078148"/>
              <a:ext cx="149392" cy="149392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cxnSp>
          <p:nvCxnSpPr>
            <p:cNvPr id="2175" name="Google Shape;2175;p33"/>
            <p:cNvCxnSpPr>
              <a:stCxn id="2089" idx="2"/>
              <a:endCxn id="2121" idx="7"/>
            </p:cNvCxnSpPr>
            <p:nvPr/>
          </p:nvCxnSpPr>
          <p:spPr>
            <a:xfrm rot="10800000">
              <a:off x="2949228" y="1710944"/>
              <a:ext cx="939600" cy="4419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176" name="Google Shape;2176;p33"/>
            <p:cNvCxnSpPr>
              <a:stCxn id="2086" idx="4"/>
              <a:endCxn id="2125" idx="1"/>
            </p:cNvCxnSpPr>
            <p:nvPr/>
          </p:nvCxnSpPr>
          <p:spPr>
            <a:xfrm rot="10800000" flipH="1">
              <a:off x="1505277" y="811058"/>
              <a:ext cx="415500" cy="9027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2128" name="Google Shape;2128;p33"/>
            <p:cNvSpPr/>
            <p:nvPr/>
          </p:nvSpPr>
          <p:spPr>
            <a:xfrm rot="10800000" flipH="1">
              <a:off x="435217" y="863669"/>
              <a:ext cx="149392" cy="149392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cxnSp>
          <p:nvCxnSpPr>
            <p:cNvPr id="2177" name="Google Shape;2177;p33"/>
            <p:cNvCxnSpPr>
              <a:stCxn id="2128" idx="3"/>
            </p:cNvCxnSpPr>
            <p:nvPr/>
          </p:nvCxnSpPr>
          <p:spPr>
            <a:xfrm rot="10800000">
              <a:off x="14295" y="20947"/>
              <a:ext cx="442800" cy="8646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178" name="Google Shape;2178;p33"/>
            <p:cNvCxnSpPr>
              <a:stCxn id="2128" idx="2"/>
            </p:cNvCxnSpPr>
            <p:nvPr/>
          </p:nvCxnSpPr>
          <p:spPr>
            <a:xfrm rot="10800000">
              <a:off x="-27383" y="832165"/>
              <a:ext cx="462600" cy="1062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179" name="Google Shape;2179;p33"/>
            <p:cNvCxnSpPr>
              <a:stCxn id="2128" idx="1"/>
            </p:cNvCxnSpPr>
            <p:nvPr/>
          </p:nvCxnSpPr>
          <p:spPr>
            <a:xfrm flipH="1">
              <a:off x="-27405" y="991183"/>
              <a:ext cx="484500" cy="4965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180" name="Google Shape;2180;p33"/>
            <p:cNvCxnSpPr>
              <a:endCxn id="2086" idx="2"/>
            </p:cNvCxnSpPr>
            <p:nvPr/>
          </p:nvCxnSpPr>
          <p:spPr>
            <a:xfrm rot="10800000" flipH="1">
              <a:off x="42633" y="1825802"/>
              <a:ext cx="1350600" cy="1776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2138" name="Google Shape;2138;p33"/>
            <p:cNvSpPr/>
            <p:nvPr/>
          </p:nvSpPr>
          <p:spPr>
            <a:xfrm rot="10800000" flipH="1">
              <a:off x="6507935" y="-75430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solidFill>
              <a:schemeClr val="lt1">
                <a:alpha val="9803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169" name="Google Shape;2169;p33"/>
            <p:cNvSpPr/>
            <p:nvPr/>
          </p:nvSpPr>
          <p:spPr>
            <a:xfrm rot="10800000" flipH="1">
              <a:off x="10256792" y="-104349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solidFill>
              <a:schemeClr val="lt1">
                <a:alpha val="9803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cxnSp>
          <p:nvCxnSpPr>
            <p:cNvPr id="2181" name="Google Shape;2181;p33"/>
            <p:cNvCxnSpPr>
              <a:stCxn id="2138" idx="1"/>
              <a:endCxn id="2110" idx="3"/>
            </p:cNvCxnSpPr>
            <p:nvPr/>
          </p:nvCxnSpPr>
          <p:spPr>
            <a:xfrm>
              <a:off x="6657219" y="-4759"/>
              <a:ext cx="1040100" cy="4698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182" name="Google Shape;2182;p33"/>
            <p:cNvCxnSpPr>
              <a:endCxn id="2183" idx="1"/>
            </p:cNvCxnSpPr>
            <p:nvPr/>
          </p:nvCxnSpPr>
          <p:spPr>
            <a:xfrm flipH="1">
              <a:off x="11505573" y="5341001"/>
              <a:ext cx="674400" cy="3966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184" name="Google Shape;2184;p33"/>
            <p:cNvCxnSpPr>
              <a:endCxn id="2162" idx="2"/>
            </p:cNvCxnSpPr>
            <p:nvPr/>
          </p:nvCxnSpPr>
          <p:spPr>
            <a:xfrm flipH="1">
              <a:off x="11638867" y="4354895"/>
              <a:ext cx="670200" cy="2706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185" name="Google Shape;2185;p33"/>
            <p:cNvCxnSpPr>
              <a:stCxn id="2183" idx="0"/>
              <a:endCxn id="2162" idx="4"/>
            </p:cNvCxnSpPr>
            <p:nvPr/>
          </p:nvCxnSpPr>
          <p:spPr>
            <a:xfrm rot="10800000" flipH="1">
              <a:off x="11422079" y="4700117"/>
              <a:ext cx="142200" cy="10029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186" name="Google Shape;2186;p33"/>
            <p:cNvCxnSpPr>
              <a:stCxn id="2163" idx="2"/>
              <a:endCxn id="2187" idx="1"/>
            </p:cNvCxnSpPr>
            <p:nvPr/>
          </p:nvCxnSpPr>
          <p:spPr>
            <a:xfrm>
              <a:off x="10451194" y="3503136"/>
              <a:ext cx="31500" cy="693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188" name="Google Shape;2188;p33"/>
            <p:cNvCxnSpPr>
              <a:stCxn id="2183" idx="7"/>
              <a:endCxn id="2187" idx="3"/>
            </p:cNvCxnSpPr>
            <p:nvPr/>
          </p:nvCxnSpPr>
          <p:spPr>
            <a:xfrm rot="10800000">
              <a:off x="10482685" y="4354901"/>
              <a:ext cx="855900" cy="13827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189" name="Google Shape;2189;p33"/>
            <p:cNvCxnSpPr>
              <a:endCxn id="2162" idx="3"/>
            </p:cNvCxnSpPr>
            <p:nvPr/>
          </p:nvCxnSpPr>
          <p:spPr>
            <a:xfrm rot="10800000">
              <a:off x="11616989" y="4678313"/>
              <a:ext cx="692400" cy="4095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190" name="Google Shape;2190;p33"/>
            <p:cNvCxnSpPr>
              <a:stCxn id="2162" idx="6"/>
              <a:endCxn id="2187" idx="2"/>
            </p:cNvCxnSpPr>
            <p:nvPr/>
          </p:nvCxnSpPr>
          <p:spPr>
            <a:xfrm rot="10800000">
              <a:off x="10515675" y="4275695"/>
              <a:ext cx="973800" cy="3498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191" name="Google Shape;2191;p33"/>
            <p:cNvCxnSpPr>
              <a:stCxn id="2192" idx="0"/>
              <a:endCxn id="2187" idx="4"/>
            </p:cNvCxnSpPr>
            <p:nvPr/>
          </p:nvCxnSpPr>
          <p:spPr>
            <a:xfrm rot="10800000" flipH="1">
              <a:off x="10334099" y="4387705"/>
              <a:ext cx="69600" cy="11412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193" name="Google Shape;2193;p33"/>
            <p:cNvCxnSpPr>
              <a:stCxn id="2194" idx="1"/>
              <a:endCxn id="2187" idx="5"/>
            </p:cNvCxnSpPr>
            <p:nvPr/>
          </p:nvCxnSpPr>
          <p:spPr>
            <a:xfrm rot="10800000" flipH="1">
              <a:off x="8879745" y="4354952"/>
              <a:ext cx="1444500" cy="13038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195" name="Google Shape;2195;p33"/>
            <p:cNvCxnSpPr>
              <a:stCxn id="2194" idx="0"/>
              <a:endCxn id="2156" idx="4"/>
            </p:cNvCxnSpPr>
            <p:nvPr/>
          </p:nvCxnSpPr>
          <p:spPr>
            <a:xfrm rot="10800000" flipH="1">
              <a:off x="8826927" y="4619274"/>
              <a:ext cx="12300" cy="10176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196" name="Google Shape;2196;p33"/>
            <p:cNvCxnSpPr>
              <a:stCxn id="2156" idx="2"/>
              <a:endCxn id="2187" idx="6"/>
            </p:cNvCxnSpPr>
            <p:nvPr/>
          </p:nvCxnSpPr>
          <p:spPr>
            <a:xfrm rot="10800000" flipH="1">
              <a:off x="8951381" y="4275660"/>
              <a:ext cx="1340100" cy="2316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197" name="Google Shape;2197;p33"/>
            <p:cNvCxnSpPr>
              <a:stCxn id="2156" idx="7"/>
              <a:endCxn id="2198" idx="2"/>
            </p:cNvCxnSpPr>
            <p:nvPr/>
          </p:nvCxnSpPr>
          <p:spPr>
            <a:xfrm rot="10800000">
              <a:off x="6683210" y="3221133"/>
              <a:ext cx="2076900" cy="12069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199" name="Google Shape;2199;p33"/>
            <p:cNvCxnSpPr>
              <a:stCxn id="2156" idx="6"/>
              <a:endCxn id="2200" idx="2"/>
            </p:cNvCxnSpPr>
            <p:nvPr/>
          </p:nvCxnSpPr>
          <p:spPr>
            <a:xfrm flipH="1">
              <a:off x="7382393" y="4507260"/>
              <a:ext cx="1344900" cy="945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201" name="Google Shape;2201;p33"/>
            <p:cNvCxnSpPr>
              <a:stCxn id="2200" idx="7"/>
              <a:endCxn id="2198" idx="3"/>
            </p:cNvCxnSpPr>
            <p:nvPr/>
          </p:nvCxnSpPr>
          <p:spPr>
            <a:xfrm rot="10800000">
              <a:off x="6661437" y="3274193"/>
              <a:ext cx="529800" cy="1248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202" name="Google Shape;2202;p33"/>
            <p:cNvCxnSpPr>
              <a:stCxn id="2115" idx="1"/>
              <a:endCxn id="2187" idx="0"/>
            </p:cNvCxnSpPr>
            <p:nvPr/>
          </p:nvCxnSpPr>
          <p:spPr>
            <a:xfrm>
              <a:off x="9564537" y="3108409"/>
              <a:ext cx="839100" cy="10554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203" name="Google Shape;2203;p33"/>
            <p:cNvCxnSpPr>
              <a:endCxn id="2183" idx="3"/>
            </p:cNvCxnSpPr>
            <p:nvPr/>
          </p:nvCxnSpPr>
          <p:spPr>
            <a:xfrm rot="10800000">
              <a:off x="11505573" y="5904589"/>
              <a:ext cx="674400" cy="3279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204" name="Google Shape;2204;p33"/>
            <p:cNvCxnSpPr>
              <a:stCxn id="2192" idx="2"/>
              <a:endCxn id="2183" idx="6"/>
            </p:cNvCxnSpPr>
            <p:nvPr/>
          </p:nvCxnSpPr>
          <p:spPr>
            <a:xfrm>
              <a:off x="10408795" y="5603601"/>
              <a:ext cx="895200" cy="2175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205" name="Google Shape;2205;p33"/>
            <p:cNvCxnSpPr>
              <a:stCxn id="2206" idx="0"/>
              <a:endCxn id="2183" idx="5"/>
            </p:cNvCxnSpPr>
            <p:nvPr/>
          </p:nvCxnSpPr>
          <p:spPr>
            <a:xfrm rot="10800000" flipH="1">
              <a:off x="10069009" y="5904535"/>
              <a:ext cx="1269600" cy="9216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207" name="Google Shape;2207;p33"/>
            <p:cNvCxnSpPr>
              <a:endCxn id="2183" idx="4"/>
            </p:cNvCxnSpPr>
            <p:nvPr/>
          </p:nvCxnSpPr>
          <p:spPr>
            <a:xfrm rot="10800000">
              <a:off x="11422079" y="5939173"/>
              <a:ext cx="272100" cy="9105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208" name="Google Shape;2208;p33"/>
            <p:cNvCxnSpPr>
              <a:stCxn id="2206" idx="2"/>
              <a:endCxn id="2192" idx="4"/>
            </p:cNvCxnSpPr>
            <p:nvPr/>
          </p:nvCxnSpPr>
          <p:spPr>
            <a:xfrm rot="10800000" flipH="1">
              <a:off x="9994465" y="5678242"/>
              <a:ext cx="339600" cy="11472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209" name="Google Shape;2209;p33"/>
            <p:cNvCxnSpPr>
              <a:stCxn id="2194" idx="2"/>
              <a:endCxn id="2192" idx="6"/>
            </p:cNvCxnSpPr>
            <p:nvPr/>
          </p:nvCxnSpPr>
          <p:spPr>
            <a:xfrm rot="10800000" flipH="1">
              <a:off x="8901623" y="5603570"/>
              <a:ext cx="1357800" cy="1080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210" name="Google Shape;2210;p33"/>
            <p:cNvCxnSpPr>
              <a:stCxn id="2194" idx="4"/>
            </p:cNvCxnSpPr>
            <p:nvPr/>
          </p:nvCxnSpPr>
          <p:spPr>
            <a:xfrm flipH="1">
              <a:off x="8785527" y="5786266"/>
              <a:ext cx="41400" cy="10425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211" name="Google Shape;2211;p33"/>
            <p:cNvCxnSpPr>
              <a:stCxn id="2212" idx="3"/>
            </p:cNvCxnSpPr>
            <p:nvPr/>
          </p:nvCxnSpPr>
          <p:spPr>
            <a:xfrm>
              <a:off x="7413535" y="5883908"/>
              <a:ext cx="565500" cy="9588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213" name="Google Shape;2213;p33"/>
            <p:cNvCxnSpPr>
              <a:stCxn id="2212" idx="2"/>
              <a:endCxn id="2194" idx="6"/>
            </p:cNvCxnSpPr>
            <p:nvPr/>
          </p:nvCxnSpPr>
          <p:spPr>
            <a:xfrm rot="10800000" flipH="1">
              <a:off x="7446352" y="5711681"/>
              <a:ext cx="1305900" cy="930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214" name="Google Shape;2214;p33"/>
            <p:cNvCxnSpPr>
              <a:stCxn id="2200" idx="4"/>
              <a:endCxn id="2212" idx="0"/>
            </p:cNvCxnSpPr>
            <p:nvPr/>
          </p:nvCxnSpPr>
          <p:spPr>
            <a:xfrm>
              <a:off x="7270464" y="4713764"/>
              <a:ext cx="63900" cy="9789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215" name="Google Shape;2215;p33"/>
            <p:cNvCxnSpPr>
              <a:stCxn id="2216" idx="3"/>
              <a:endCxn id="2212" idx="7"/>
            </p:cNvCxnSpPr>
            <p:nvPr/>
          </p:nvCxnSpPr>
          <p:spPr>
            <a:xfrm>
              <a:off x="5682113" y="5075781"/>
              <a:ext cx="1572900" cy="6498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217" name="Google Shape;2217;p33"/>
            <p:cNvCxnSpPr>
              <a:stCxn id="2216" idx="2"/>
              <a:endCxn id="2200" idx="6"/>
            </p:cNvCxnSpPr>
            <p:nvPr/>
          </p:nvCxnSpPr>
          <p:spPr>
            <a:xfrm rot="10800000" flipH="1">
              <a:off x="5699102" y="4601726"/>
              <a:ext cx="1459200" cy="3900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218" name="Google Shape;2218;p33"/>
            <p:cNvCxnSpPr>
              <a:stCxn id="2216" idx="1"/>
              <a:endCxn id="2198" idx="4"/>
            </p:cNvCxnSpPr>
            <p:nvPr/>
          </p:nvCxnSpPr>
          <p:spPr>
            <a:xfrm rot="10800000" flipH="1">
              <a:off x="5651679" y="3295777"/>
              <a:ext cx="957000" cy="16245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219" name="Google Shape;2219;p33"/>
            <p:cNvCxnSpPr>
              <a:stCxn id="2220" idx="1"/>
              <a:endCxn id="2198" idx="5"/>
            </p:cNvCxnSpPr>
            <p:nvPr/>
          </p:nvCxnSpPr>
          <p:spPr>
            <a:xfrm rot="10800000" flipH="1">
              <a:off x="4477836" y="3274186"/>
              <a:ext cx="2077800" cy="17727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221" name="Google Shape;2221;p33"/>
            <p:cNvCxnSpPr>
              <a:stCxn id="2220" idx="0"/>
              <a:endCxn id="2222" idx="4"/>
            </p:cNvCxnSpPr>
            <p:nvPr/>
          </p:nvCxnSpPr>
          <p:spPr>
            <a:xfrm rot="10800000" flipH="1">
              <a:off x="4430367" y="4043325"/>
              <a:ext cx="58500" cy="9717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223" name="Google Shape;2223;p33"/>
            <p:cNvCxnSpPr>
              <a:stCxn id="2224" idx="0"/>
              <a:endCxn id="2225" idx="4"/>
            </p:cNvCxnSpPr>
            <p:nvPr/>
          </p:nvCxnSpPr>
          <p:spPr>
            <a:xfrm rot="10800000" flipH="1">
              <a:off x="2274960" y="3873332"/>
              <a:ext cx="236100" cy="11541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226" name="Google Shape;2226;p33"/>
            <p:cNvCxnSpPr>
              <a:stCxn id="2227" idx="7"/>
              <a:endCxn id="2225" idx="5"/>
            </p:cNvCxnSpPr>
            <p:nvPr/>
          </p:nvCxnSpPr>
          <p:spPr>
            <a:xfrm rot="10800000" flipH="1">
              <a:off x="1153506" y="3840629"/>
              <a:ext cx="1278300" cy="7167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228" name="Google Shape;2228;p33"/>
            <p:cNvCxnSpPr>
              <a:endCxn id="2224" idx="6"/>
            </p:cNvCxnSpPr>
            <p:nvPr/>
          </p:nvCxnSpPr>
          <p:spPr>
            <a:xfrm rot="10800000" flipH="1">
              <a:off x="1109316" y="5139476"/>
              <a:ext cx="1053600" cy="4206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229" name="Google Shape;2229;p33"/>
            <p:cNvCxnSpPr>
              <a:stCxn id="2230" idx="5"/>
              <a:endCxn id="2231" idx="6"/>
            </p:cNvCxnSpPr>
            <p:nvPr/>
          </p:nvCxnSpPr>
          <p:spPr>
            <a:xfrm>
              <a:off x="1094332" y="5702233"/>
              <a:ext cx="1771500" cy="4776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232" name="Google Shape;2232;p33"/>
            <p:cNvCxnSpPr>
              <a:endCxn id="2231" idx="4"/>
            </p:cNvCxnSpPr>
            <p:nvPr/>
          </p:nvCxnSpPr>
          <p:spPr>
            <a:xfrm rot="10800000" flipH="1">
              <a:off x="2739152" y="6254482"/>
              <a:ext cx="201300" cy="5439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233" name="Google Shape;2233;p33"/>
            <p:cNvCxnSpPr>
              <a:stCxn id="2231" idx="3"/>
            </p:cNvCxnSpPr>
            <p:nvPr/>
          </p:nvCxnSpPr>
          <p:spPr>
            <a:xfrm>
              <a:off x="2993270" y="6232604"/>
              <a:ext cx="836400" cy="5658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234" name="Google Shape;2234;p33"/>
            <p:cNvCxnSpPr>
              <a:stCxn id="2231" idx="3"/>
              <a:endCxn id="2235" idx="6"/>
            </p:cNvCxnSpPr>
            <p:nvPr/>
          </p:nvCxnSpPr>
          <p:spPr>
            <a:xfrm rot="10800000" flipH="1">
              <a:off x="2993270" y="6187904"/>
              <a:ext cx="1497000" cy="447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236" name="Google Shape;2236;p33"/>
            <p:cNvCxnSpPr>
              <a:stCxn id="2231" idx="1"/>
              <a:endCxn id="2220" idx="5"/>
            </p:cNvCxnSpPr>
            <p:nvPr/>
          </p:nvCxnSpPr>
          <p:spPr>
            <a:xfrm rot="10800000" flipH="1">
              <a:off x="2993270" y="5129768"/>
              <a:ext cx="1360200" cy="9972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237" name="Google Shape;2237;p33"/>
            <p:cNvCxnSpPr>
              <a:stCxn id="2224" idx="2"/>
              <a:endCxn id="2220" idx="6"/>
            </p:cNvCxnSpPr>
            <p:nvPr/>
          </p:nvCxnSpPr>
          <p:spPr>
            <a:xfrm rot="10800000" flipH="1">
              <a:off x="2387004" y="5073476"/>
              <a:ext cx="1955400" cy="660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238" name="Google Shape;2238;p33"/>
            <p:cNvCxnSpPr>
              <a:stCxn id="2225" idx="3"/>
              <a:endCxn id="2220" idx="7"/>
            </p:cNvCxnSpPr>
            <p:nvPr/>
          </p:nvCxnSpPr>
          <p:spPr>
            <a:xfrm>
              <a:off x="2590343" y="3840664"/>
              <a:ext cx="1783800" cy="1185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239" name="Google Shape;2239;p33"/>
            <p:cNvCxnSpPr>
              <a:stCxn id="2225" idx="2"/>
              <a:endCxn id="2222" idx="6"/>
            </p:cNvCxnSpPr>
            <p:nvPr/>
          </p:nvCxnSpPr>
          <p:spPr>
            <a:xfrm>
              <a:off x="2623160" y="3761437"/>
              <a:ext cx="1780200" cy="1485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240" name="Google Shape;2240;p33"/>
            <p:cNvCxnSpPr>
              <a:stCxn id="2222" idx="1"/>
              <a:endCxn id="2198" idx="6"/>
            </p:cNvCxnSpPr>
            <p:nvPr/>
          </p:nvCxnSpPr>
          <p:spPr>
            <a:xfrm rot="10800000" flipH="1">
              <a:off x="4607055" y="3221245"/>
              <a:ext cx="1926900" cy="6522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241" name="Google Shape;2241;p33"/>
            <p:cNvCxnSpPr>
              <a:stCxn id="2220" idx="2"/>
              <a:endCxn id="2216" idx="6"/>
            </p:cNvCxnSpPr>
            <p:nvPr/>
          </p:nvCxnSpPr>
          <p:spPr>
            <a:xfrm rot="10800000" flipH="1">
              <a:off x="4488872" y="5034880"/>
              <a:ext cx="990300" cy="681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242" name="Google Shape;2242;p33"/>
            <p:cNvCxnSpPr>
              <a:stCxn id="2235" idx="1"/>
              <a:endCxn id="2216" idx="5"/>
            </p:cNvCxnSpPr>
            <p:nvPr/>
          </p:nvCxnSpPr>
          <p:spPr>
            <a:xfrm rot="10800000" flipH="1">
              <a:off x="4681461" y="5106273"/>
              <a:ext cx="845100" cy="1002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243" name="Google Shape;2243;p33"/>
            <p:cNvCxnSpPr>
              <a:stCxn id="2235" idx="3"/>
              <a:endCxn id="2244" idx="1"/>
            </p:cNvCxnSpPr>
            <p:nvPr/>
          </p:nvCxnSpPr>
          <p:spPr>
            <a:xfrm>
              <a:off x="4681461" y="6267027"/>
              <a:ext cx="1470300" cy="5682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245" name="Google Shape;2245;p33"/>
            <p:cNvCxnSpPr>
              <a:stCxn id="2216" idx="4"/>
              <a:endCxn id="2244" idx="2"/>
            </p:cNvCxnSpPr>
            <p:nvPr/>
          </p:nvCxnSpPr>
          <p:spPr>
            <a:xfrm>
              <a:off x="5610664" y="5123204"/>
              <a:ext cx="652800" cy="17130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246" name="Google Shape;2246;p33"/>
            <p:cNvCxnSpPr>
              <a:stCxn id="2212" idx="5"/>
              <a:endCxn id="2244" idx="0"/>
            </p:cNvCxnSpPr>
            <p:nvPr/>
          </p:nvCxnSpPr>
          <p:spPr>
            <a:xfrm flipH="1">
              <a:off x="6375481" y="5883908"/>
              <a:ext cx="879600" cy="9534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247" name="Google Shape;2247;p33"/>
            <p:cNvCxnSpPr>
              <a:stCxn id="2235" idx="7"/>
              <a:endCxn id="2220" idx="3"/>
            </p:cNvCxnSpPr>
            <p:nvPr/>
          </p:nvCxnSpPr>
          <p:spPr>
            <a:xfrm rot="10800000">
              <a:off x="4457007" y="5150373"/>
              <a:ext cx="66000" cy="9582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248" name="Google Shape;2248;p33"/>
            <p:cNvCxnSpPr>
              <a:stCxn id="2194" idx="7"/>
              <a:endCxn id="2200" idx="3"/>
            </p:cNvCxnSpPr>
            <p:nvPr/>
          </p:nvCxnSpPr>
          <p:spPr>
            <a:xfrm rot="10800000">
              <a:off x="7349709" y="4681052"/>
              <a:ext cx="1424400" cy="9777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249" name="Google Shape;2249;p33"/>
            <p:cNvCxnSpPr>
              <a:endCxn id="2235" idx="4"/>
            </p:cNvCxnSpPr>
            <p:nvPr/>
          </p:nvCxnSpPr>
          <p:spPr>
            <a:xfrm rot="10800000" flipH="1">
              <a:off x="4489134" y="6299844"/>
              <a:ext cx="113100" cy="5460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250" name="Google Shape;2250;p33"/>
            <p:cNvCxnSpPr>
              <a:stCxn id="2231" idx="7"/>
              <a:endCxn id="2224" idx="4"/>
            </p:cNvCxnSpPr>
            <p:nvPr/>
          </p:nvCxnSpPr>
          <p:spPr>
            <a:xfrm rot="10800000">
              <a:off x="2275034" y="5251568"/>
              <a:ext cx="612600" cy="8754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2183" name="Google Shape;2183;p33"/>
            <p:cNvSpPr/>
            <p:nvPr/>
          </p:nvSpPr>
          <p:spPr>
            <a:xfrm flipH="1">
              <a:off x="11304001" y="5703017"/>
              <a:ext cx="236156" cy="236156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192" name="Google Shape;2192;p33"/>
            <p:cNvSpPr/>
            <p:nvPr/>
          </p:nvSpPr>
          <p:spPr>
            <a:xfrm flipH="1">
              <a:off x="10259403" y="5528905"/>
              <a:ext cx="149392" cy="149392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187" name="Google Shape;2187;p33"/>
            <p:cNvSpPr/>
            <p:nvPr/>
          </p:nvSpPr>
          <p:spPr>
            <a:xfrm flipH="1">
              <a:off x="10291530" y="4163736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156" name="Google Shape;2156;p33"/>
            <p:cNvSpPr/>
            <p:nvPr/>
          </p:nvSpPr>
          <p:spPr>
            <a:xfrm flipH="1">
              <a:off x="8727293" y="4395216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194" name="Google Shape;2194;p33"/>
            <p:cNvSpPr/>
            <p:nvPr/>
          </p:nvSpPr>
          <p:spPr>
            <a:xfrm flipH="1">
              <a:off x="8752231" y="5636874"/>
              <a:ext cx="149392" cy="149392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212" name="Google Shape;2212;p33"/>
            <p:cNvSpPr/>
            <p:nvPr/>
          </p:nvSpPr>
          <p:spPr>
            <a:xfrm flipH="1">
              <a:off x="7222264" y="5692637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235" name="Google Shape;2235;p33"/>
            <p:cNvSpPr/>
            <p:nvPr/>
          </p:nvSpPr>
          <p:spPr>
            <a:xfrm flipH="1">
              <a:off x="4490190" y="6075756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220" name="Google Shape;2220;p33"/>
            <p:cNvSpPr/>
            <p:nvPr/>
          </p:nvSpPr>
          <p:spPr>
            <a:xfrm rot="682168" flipH="1">
              <a:off x="4340946" y="5013559"/>
              <a:ext cx="149392" cy="149392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222" name="Google Shape;2222;p33"/>
            <p:cNvSpPr/>
            <p:nvPr/>
          </p:nvSpPr>
          <p:spPr>
            <a:xfrm rot="738506" flipH="1">
              <a:off x="4400716" y="3821918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216" name="Google Shape;2216;p33"/>
            <p:cNvSpPr/>
            <p:nvPr/>
          </p:nvSpPr>
          <p:spPr>
            <a:xfrm rot="-664413" flipH="1">
              <a:off x="5477100" y="4901202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200" name="Google Shape;2200;p33"/>
            <p:cNvSpPr/>
            <p:nvPr/>
          </p:nvSpPr>
          <p:spPr>
            <a:xfrm flipH="1">
              <a:off x="7158420" y="4489676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198" name="Google Shape;2198;p33"/>
            <p:cNvSpPr/>
            <p:nvPr/>
          </p:nvSpPr>
          <p:spPr>
            <a:xfrm flipH="1">
              <a:off x="6533834" y="3146530"/>
              <a:ext cx="149392" cy="149392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225" name="Google Shape;2225;p33"/>
            <p:cNvSpPr/>
            <p:nvPr/>
          </p:nvSpPr>
          <p:spPr>
            <a:xfrm flipH="1">
              <a:off x="2399072" y="3649393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224" name="Google Shape;2224;p33"/>
            <p:cNvSpPr/>
            <p:nvPr/>
          </p:nvSpPr>
          <p:spPr>
            <a:xfrm flipH="1">
              <a:off x="2162916" y="5027432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231" name="Google Shape;2231;p33"/>
            <p:cNvSpPr/>
            <p:nvPr/>
          </p:nvSpPr>
          <p:spPr>
            <a:xfrm flipH="1">
              <a:off x="2865756" y="6105090"/>
              <a:ext cx="149392" cy="149392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162" name="Google Shape;2162;p33"/>
            <p:cNvSpPr/>
            <p:nvPr/>
          </p:nvSpPr>
          <p:spPr>
            <a:xfrm flipH="1">
              <a:off x="11489475" y="4550799"/>
              <a:ext cx="149392" cy="149392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206" name="Google Shape;2206;p33"/>
            <p:cNvSpPr/>
            <p:nvPr/>
          </p:nvSpPr>
          <p:spPr>
            <a:xfrm flipH="1">
              <a:off x="9919813" y="6746029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solidFill>
              <a:schemeClr val="lt1">
                <a:alpha val="9803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244" name="Google Shape;2244;p33"/>
            <p:cNvSpPr/>
            <p:nvPr/>
          </p:nvSpPr>
          <p:spPr>
            <a:xfrm flipH="1">
              <a:off x="6151551" y="6717004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solidFill>
              <a:schemeClr val="lt1">
                <a:alpha val="9803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cxnSp>
          <p:nvCxnSpPr>
            <p:cNvPr id="2251" name="Google Shape;2251;p33"/>
            <p:cNvCxnSpPr>
              <a:stCxn id="2206" idx="1"/>
              <a:endCxn id="2194" idx="3"/>
            </p:cNvCxnSpPr>
            <p:nvPr/>
          </p:nvCxnSpPr>
          <p:spPr>
            <a:xfrm rot="10800000">
              <a:off x="8879821" y="5764250"/>
              <a:ext cx="1040100" cy="10605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252" name="Google Shape;2252;p33"/>
            <p:cNvCxnSpPr>
              <a:stCxn id="2253" idx="6"/>
              <a:endCxn id="2225" idx="6"/>
            </p:cNvCxnSpPr>
            <p:nvPr/>
          </p:nvCxnSpPr>
          <p:spPr>
            <a:xfrm>
              <a:off x="1249806" y="3691601"/>
              <a:ext cx="1149300" cy="699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254" name="Google Shape;2254;p33"/>
            <p:cNvCxnSpPr>
              <a:stCxn id="2255" idx="4"/>
              <a:endCxn id="2227" idx="1"/>
            </p:cNvCxnSpPr>
            <p:nvPr/>
          </p:nvCxnSpPr>
          <p:spPr>
            <a:xfrm>
              <a:off x="181389" y="3694736"/>
              <a:ext cx="833400" cy="8625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256" name="Google Shape;2256;p33"/>
            <p:cNvCxnSpPr>
              <a:stCxn id="2227" idx="4"/>
              <a:endCxn id="2230" idx="0"/>
            </p:cNvCxnSpPr>
            <p:nvPr/>
          </p:nvCxnSpPr>
          <p:spPr>
            <a:xfrm flipH="1">
              <a:off x="990217" y="4724846"/>
              <a:ext cx="93900" cy="7260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257" name="Google Shape;2257;p33"/>
            <p:cNvCxnSpPr>
              <a:stCxn id="2258" idx="3"/>
            </p:cNvCxnSpPr>
            <p:nvPr/>
          </p:nvCxnSpPr>
          <p:spPr>
            <a:xfrm flipH="1">
              <a:off x="994423" y="6664731"/>
              <a:ext cx="195300" cy="1932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259" name="Google Shape;2259;p33"/>
            <p:cNvCxnSpPr>
              <a:stCxn id="2258" idx="0"/>
              <a:endCxn id="2230" idx="4"/>
            </p:cNvCxnSpPr>
            <p:nvPr/>
          </p:nvCxnSpPr>
          <p:spPr>
            <a:xfrm rot="10800000">
              <a:off x="990205" y="5745355"/>
              <a:ext cx="303600" cy="6681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260" name="Google Shape;2260;p33"/>
            <p:cNvCxnSpPr>
              <a:stCxn id="2261" idx="1"/>
              <a:endCxn id="2255" idx="3"/>
            </p:cNvCxnSpPr>
            <p:nvPr/>
          </p:nvCxnSpPr>
          <p:spPr>
            <a:xfrm rot="10800000" flipH="1">
              <a:off x="7025" y="3684606"/>
              <a:ext cx="62100" cy="10395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262" name="Google Shape;2262;p33"/>
            <p:cNvCxnSpPr>
              <a:stCxn id="2230" idx="2"/>
              <a:endCxn id="2261" idx="0"/>
            </p:cNvCxnSpPr>
            <p:nvPr/>
          </p:nvCxnSpPr>
          <p:spPr>
            <a:xfrm rot="10800000">
              <a:off x="4856" y="4947751"/>
              <a:ext cx="838200" cy="6504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263" name="Google Shape;2263;p33"/>
            <p:cNvCxnSpPr>
              <a:stCxn id="2258" idx="1"/>
            </p:cNvCxnSpPr>
            <p:nvPr/>
          </p:nvCxnSpPr>
          <p:spPr>
            <a:xfrm flipH="1">
              <a:off x="-77" y="6456567"/>
              <a:ext cx="1189800" cy="1905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264" name="Google Shape;2264;p33"/>
            <p:cNvCxnSpPr>
              <a:stCxn id="2225" idx="1"/>
              <a:endCxn id="2087" idx="0"/>
            </p:cNvCxnSpPr>
            <p:nvPr/>
          </p:nvCxnSpPr>
          <p:spPr>
            <a:xfrm rot="10800000" flipH="1">
              <a:off x="2590343" y="2989810"/>
              <a:ext cx="771000" cy="6924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265" name="Google Shape;2265;p33"/>
            <p:cNvCxnSpPr>
              <a:stCxn id="2266" idx="6"/>
              <a:endCxn id="2267" idx="2"/>
            </p:cNvCxnSpPr>
            <p:nvPr/>
          </p:nvCxnSpPr>
          <p:spPr>
            <a:xfrm>
              <a:off x="683818" y="2689233"/>
              <a:ext cx="1046700" cy="2610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268" name="Google Shape;2268;p33"/>
            <p:cNvCxnSpPr>
              <a:stCxn id="2255" idx="7"/>
              <a:endCxn id="2266" idx="3"/>
            </p:cNvCxnSpPr>
            <p:nvPr/>
          </p:nvCxnSpPr>
          <p:spPr>
            <a:xfrm rot="10800000" flipH="1">
              <a:off x="206155" y="2793287"/>
              <a:ext cx="226500" cy="6306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269" name="Google Shape;2269;p33"/>
            <p:cNvCxnSpPr>
              <a:stCxn id="2255" idx="5"/>
              <a:endCxn id="2253" idx="2"/>
            </p:cNvCxnSpPr>
            <p:nvPr/>
          </p:nvCxnSpPr>
          <p:spPr>
            <a:xfrm>
              <a:off x="267972" y="3622660"/>
              <a:ext cx="785700" cy="690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270" name="Google Shape;2270;p33"/>
            <p:cNvCxnSpPr>
              <a:stCxn id="2267" idx="3"/>
              <a:endCxn id="2253" idx="7"/>
            </p:cNvCxnSpPr>
            <p:nvPr/>
          </p:nvCxnSpPr>
          <p:spPr>
            <a:xfrm flipH="1">
              <a:off x="1221044" y="3059892"/>
              <a:ext cx="555000" cy="5622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271" name="Google Shape;2271;p33"/>
            <p:cNvCxnSpPr>
              <a:stCxn id="2253" idx="4"/>
              <a:endCxn id="2227" idx="0"/>
            </p:cNvCxnSpPr>
            <p:nvPr/>
          </p:nvCxnSpPr>
          <p:spPr>
            <a:xfrm flipH="1">
              <a:off x="1084176" y="3789730"/>
              <a:ext cx="67500" cy="7389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272" name="Google Shape;2272;p33"/>
            <p:cNvCxnSpPr>
              <a:stCxn id="2231" idx="2"/>
              <a:endCxn id="2258" idx="2"/>
            </p:cNvCxnSpPr>
            <p:nvPr/>
          </p:nvCxnSpPr>
          <p:spPr>
            <a:xfrm flipH="1">
              <a:off x="1146748" y="6179786"/>
              <a:ext cx="1868400" cy="3810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273" name="Google Shape;2273;p33"/>
            <p:cNvCxnSpPr>
              <a:endCxn id="2258" idx="5"/>
            </p:cNvCxnSpPr>
            <p:nvPr/>
          </p:nvCxnSpPr>
          <p:spPr>
            <a:xfrm rot="10800000">
              <a:off x="1397887" y="6664731"/>
              <a:ext cx="704100" cy="276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2255" name="Google Shape;2255;p33"/>
            <p:cNvSpPr/>
            <p:nvPr/>
          </p:nvSpPr>
          <p:spPr>
            <a:xfrm rot="-1036530">
              <a:off x="-9517" y="3406988"/>
              <a:ext cx="294388" cy="2943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267" name="Google Shape;2267;p33"/>
            <p:cNvSpPr/>
            <p:nvPr/>
          </p:nvSpPr>
          <p:spPr>
            <a:xfrm>
              <a:off x="1730610" y="2795084"/>
              <a:ext cx="310242" cy="310242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266" name="Google Shape;2266;p33"/>
            <p:cNvSpPr/>
            <p:nvPr/>
          </p:nvSpPr>
          <p:spPr>
            <a:xfrm>
              <a:off x="389430" y="2542039"/>
              <a:ext cx="294388" cy="2943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253" name="Google Shape;2253;p33"/>
            <p:cNvSpPr/>
            <p:nvPr/>
          </p:nvSpPr>
          <p:spPr>
            <a:xfrm>
              <a:off x="1053547" y="3593471"/>
              <a:ext cx="196259" cy="196259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258" name="Google Shape;2258;p33"/>
            <p:cNvSpPr/>
            <p:nvPr/>
          </p:nvSpPr>
          <p:spPr>
            <a:xfrm>
              <a:off x="1146611" y="6413455"/>
              <a:ext cx="294388" cy="2943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230" name="Google Shape;2230;p33"/>
            <p:cNvSpPr/>
            <p:nvPr/>
          </p:nvSpPr>
          <p:spPr>
            <a:xfrm>
              <a:off x="843056" y="5450957"/>
              <a:ext cx="294388" cy="2943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227" name="Google Shape;2227;p33"/>
            <p:cNvSpPr/>
            <p:nvPr/>
          </p:nvSpPr>
          <p:spPr>
            <a:xfrm>
              <a:off x="985988" y="4528587"/>
              <a:ext cx="196259" cy="196259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cxnSp>
          <p:nvCxnSpPr>
            <p:cNvPr id="2274" name="Google Shape;2274;p33"/>
            <p:cNvCxnSpPr>
              <a:stCxn id="2227" idx="3"/>
            </p:cNvCxnSpPr>
            <p:nvPr/>
          </p:nvCxnSpPr>
          <p:spPr>
            <a:xfrm flipH="1">
              <a:off x="125229" y="4696105"/>
              <a:ext cx="889500" cy="1629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275" name="Google Shape;2275;p33"/>
            <p:cNvCxnSpPr>
              <a:stCxn id="2266" idx="4"/>
              <a:endCxn id="2253" idx="1"/>
            </p:cNvCxnSpPr>
            <p:nvPr/>
          </p:nvCxnSpPr>
          <p:spPr>
            <a:xfrm>
              <a:off x="536624" y="2836427"/>
              <a:ext cx="545700" cy="7857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2099" name="Google Shape;2099;p33"/>
            <p:cNvSpPr/>
            <p:nvPr/>
          </p:nvSpPr>
          <p:spPr>
            <a:xfrm>
              <a:off x="4972557" y="2874980"/>
              <a:ext cx="196259" cy="196259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cxnSp>
          <p:nvCxnSpPr>
            <p:cNvPr id="2276" name="Google Shape;2276;p33"/>
            <p:cNvCxnSpPr>
              <a:stCxn id="2099" idx="3"/>
              <a:endCxn id="2222" idx="0"/>
            </p:cNvCxnSpPr>
            <p:nvPr/>
          </p:nvCxnSpPr>
          <p:spPr>
            <a:xfrm flipH="1">
              <a:off x="4536598" y="3042498"/>
              <a:ext cx="464700" cy="7821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277" name="Google Shape;2277;p33"/>
            <p:cNvCxnSpPr>
              <a:stCxn id="2099" idx="2"/>
              <a:endCxn id="2087" idx="6"/>
            </p:cNvCxnSpPr>
            <p:nvPr/>
          </p:nvCxnSpPr>
          <p:spPr>
            <a:xfrm rot="10800000">
              <a:off x="3501357" y="2916110"/>
              <a:ext cx="1471200" cy="570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278" name="Google Shape;2278;p33"/>
            <p:cNvCxnSpPr>
              <a:stCxn id="2266" idx="7"/>
              <a:endCxn id="2086" idx="1"/>
            </p:cNvCxnSpPr>
            <p:nvPr/>
          </p:nvCxnSpPr>
          <p:spPr>
            <a:xfrm rot="10800000" flipH="1">
              <a:off x="640706" y="1905051"/>
              <a:ext cx="785400" cy="6801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279" name="Google Shape;2279;p33"/>
            <p:cNvCxnSpPr>
              <a:endCxn id="2266" idx="1"/>
            </p:cNvCxnSpPr>
            <p:nvPr/>
          </p:nvCxnSpPr>
          <p:spPr>
            <a:xfrm>
              <a:off x="-60658" y="2344851"/>
              <a:ext cx="493200" cy="240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2261" name="Google Shape;2261;p33"/>
            <p:cNvSpPr/>
            <p:nvPr/>
          </p:nvSpPr>
          <p:spPr>
            <a:xfrm rot="5400000" flipH="1">
              <a:off x="-98982" y="4723943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solidFill>
              <a:schemeClr val="lt1">
                <a:alpha val="9803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cxnSp>
          <p:nvCxnSpPr>
            <p:cNvPr id="2280" name="Google Shape;2280;p33"/>
            <p:cNvCxnSpPr>
              <a:stCxn id="2230" idx="3"/>
            </p:cNvCxnSpPr>
            <p:nvPr/>
          </p:nvCxnSpPr>
          <p:spPr>
            <a:xfrm flipH="1">
              <a:off x="-32" y="5702233"/>
              <a:ext cx="886200" cy="5649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281" name="Google Shape;2281;p33"/>
            <p:cNvCxnSpPr>
              <a:stCxn id="2267" idx="6"/>
              <a:endCxn id="2087" idx="1"/>
            </p:cNvCxnSpPr>
            <p:nvPr/>
          </p:nvCxnSpPr>
          <p:spPr>
            <a:xfrm rot="10800000" flipH="1">
              <a:off x="2040852" y="2934905"/>
              <a:ext cx="1254600" cy="15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282" name="Google Shape;2282;p33"/>
            <p:cNvCxnSpPr>
              <a:stCxn id="2267" idx="5"/>
              <a:endCxn id="2225" idx="0"/>
            </p:cNvCxnSpPr>
            <p:nvPr/>
          </p:nvCxnSpPr>
          <p:spPr>
            <a:xfrm>
              <a:off x="1995418" y="3059892"/>
              <a:ext cx="515700" cy="5895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283" name="Google Shape;2283;p33"/>
            <p:cNvCxnSpPr>
              <a:stCxn id="2086" idx="0"/>
              <a:endCxn id="2267" idx="0"/>
            </p:cNvCxnSpPr>
            <p:nvPr/>
          </p:nvCxnSpPr>
          <p:spPr>
            <a:xfrm>
              <a:off x="1505277" y="1937846"/>
              <a:ext cx="380400" cy="8571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284" name="Google Shape;2284;p33"/>
            <p:cNvCxnSpPr>
              <a:stCxn id="2227" idx="5"/>
              <a:endCxn id="2224" idx="7"/>
            </p:cNvCxnSpPr>
            <p:nvPr/>
          </p:nvCxnSpPr>
          <p:spPr>
            <a:xfrm>
              <a:off x="1153506" y="4696105"/>
              <a:ext cx="1042200" cy="3642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285" name="Google Shape;2285;p33"/>
            <p:cNvCxnSpPr>
              <a:stCxn id="2222" idx="7"/>
              <a:endCxn id="2087" idx="7"/>
            </p:cNvCxnSpPr>
            <p:nvPr/>
          </p:nvCxnSpPr>
          <p:spPr>
            <a:xfrm rot="10800000">
              <a:off x="3446643" y="2981967"/>
              <a:ext cx="1005600" cy="8577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286" name="Google Shape;2286;p33"/>
            <p:cNvCxnSpPr>
              <a:stCxn id="2095" idx="7"/>
              <a:endCxn id="2099" idx="0"/>
            </p:cNvCxnSpPr>
            <p:nvPr/>
          </p:nvCxnSpPr>
          <p:spPr>
            <a:xfrm>
              <a:off x="5065787" y="2247314"/>
              <a:ext cx="4800" cy="6276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287" name="Google Shape;2287;p33"/>
            <p:cNvCxnSpPr>
              <a:stCxn id="2198" idx="7"/>
              <a:endCxn id="2100" idx="0"/>
            </p:cNvCxnSpPr>
            <p:nvPr/>
          </p:nvCxnSpPr>
          <p:spPr>
            <a:xfrm rot="10800000">
              <a:off x="6285712" y="2383908"/>
              <a:ext cx="270000" cy="7845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288" name="Google Shape;2288;p33"/>
            <p:cNvCxnSpPr>
              <a:stCxn id="2198" idx="6"/>
              <a:endCxn id="2099" idx="5"/>
            </p:cNvCxnSpPr>
            <p:nvPr/>
          </p:nvCxnSpPr>
          <p:spPr>
            <a:xfrm rot="10800000">
              <a:off x="5140034" y="3042426"/>
              <a:ext cx="1393800" cy="1788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289" name="Google Shape;2289;p33"/>
            <p:cNvCxnSpPr>
              <a:stCxn id="2112" idx="0"/>
              <a:endCxn id="2198" idx="1"/>
            </p:cNvCxnSpPr>
            <p:nvPr/>
          </p:nvCxnSpPr>
          <p:spPr>
            <a:xfrm flipH="1">
              <a:off x="6661403" y="1834225"/>
              <a:ext cx="1076400" cy="13341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290" name="Google Shape;2290;p33"/>
            <p:cNvCxnSpPr>
              <a:stCxn id="2115" idx="0"/>
              <a:endCxn id="2163" idx="4"/>
            </p:cNvCxnSpPr>
            <p:nvPr/>
          </p:nvCxnSpPr>
          <p:spPr>
            <a:xfrm>
              <a:off x="9621563" y="3044363"/>
              <a:ext cx="760500" cy="3162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291" name="Google Shape;2291;p33"/>
            <p:cNvCxnSpPr>
              <a:stCxn id="2119" idx="0"/>
              <a:endCxn id="2163" idx="5"/>
            </p:cNvCxnSpPr>
            <p:nvPr/>
          </p:nvCxnSpPr>
          <p:spPr>
            <a:xfrm>
              <a:off x="10349083" y="2680523"/>
              <a:ext cx="90000" cy="6159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292" name="Google Shape;2292;p33"/>
            <p:cNvCxnSpPr>
              <a:stCxn id="2117" idx="0"/>
              <a:endCxn id="2115" idx="6"/>
            </p:cNvCxnSpPr>
            <p:nvPr/>
          </p:nvCxnSpPr>
          <p:spPr>
            <a:xfrm>
              <a:off x="9306676" y="1739765"/>
              <a:ext cx="246000" cy="11619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293" name="Google Shape;2293;p33"/>
            <p:cNvCxnSpPr>
              <a:stCxn id="2198" idx="1"/>
              <a:endCxn id="2157" idx="5"/>
            </p:cNvCxnSpPr>
            <p:nvPr/>
          </p:nvCxnSpPr>
          <p:spPr>
            <a:xfrm>
              <a:off x="6661348" y="3168408"/>
              <a:ext cx="1391100" cy="189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294" name="Google Shape;2294;p33"/>
            <p:cNvCxnSpPr>
              <a:stCxn id="2112" idx="0"/>
              <a:endCxn id="2157" idx="5"/>
            </p:cNvCxnSpPr>
            <p:nvPr/>
          </p:nvCxnSpPr>
          <p:spPr>
            <a:xfrm>
              <a:off x="7737803" y="1834225"/>
              <a:ext cx="314700" cy="1353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295" name="Google Shape;2295;p33"/>
            <p:cNvCxnSpPr>
              <a:stCxn id="2157" idx="7"/>
              <a:endCxn id="2115" idx="4"/>
            </p:cNvCxnSpPr>
            <p:nvPr/>
          </p:nvCxnSpPr>
          <p:spPr>
            <a:xfrm rot="10800000" flipH="1">
              <a:off x="8152134" y="2970745"/>
              <a:ext cx="1257900" cy="2514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2163" name="Google Shape;2163;p33"/>
            <p:cNvSpPr/>
            <p:nvPr/>
          </p:nvSpPr>
          <p:spPr>
            <a:xfrm rot="6550916" flipH="1">
              <a:off x="10375964" y="3285269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115" name="Google Shape;2115;p33"/>
            <p:cNvSpPr/>
            <p:nvPr/>
          </p:nvSpPr>
          <p:spPr>
            <a:xfrm rot="6550916" flipH="1">
              <a:off x="9403696" y="2895505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157" name="Google Shape;2157;p33"/>
            <p:cNvSpPr/>
            <p:nvPr/>
          </p:nvSpPr>
          <p:spPr>
            <a:xfrm rot="6550916" flipH="1">
              <a:off x="8010198" y="3179980"/>
              <a:ext cx="149392" cy="149392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cxnSp>
          <p:nvCxnSpPr>
            <p:cNvPr id="2296" name="Google Shape;2296;p33"/>
            <p:cNvCxnSpPr>
              <a:stCxn id="2154" idx="0"/>
              <a:endCxn id="2163" idx="7"/>
            </p:cNvCxnSpPr>
            <p:nvPr/>
          </p:nvCxnSpPr>
          <p:spPr>
            <a:xfrm flipH="1">
              <a:off x="10588721" y="2983008"/>
              <a:ext cx="1257000" cy="3654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297" name="Google Shape;2297;p33"/>
            <p:cNvCxnSpPr>
              <a:endCxn id="2154" idx="7"/>
            </p:cNvCxnSpPr>
            <p:nvPr/>
          </p:nvCxnSpPr>
          <p:spPr>
            <a:xfrm rot="10800000">
              <a:off x="11930123" y="2967834"/>
              <a:ext cx="291300" cy="2868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2298" name="Google Shape;2298;p33"/>
          <p:cNvSpPr/>
          <p:nvPr/>
        </p:nvSpPr>
        <p:spPr>
          <a:xfrm rot="10800000" flipH="1">
            <a:off x="0" y="-5799"/>
            <a:ext cx="12192000" cy="407373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grpSp>
        <p:nvGrpSpPr>
          <p:cNvPr id="2299" name="Google Shape;2299;p33"/>
          <p:cNvGrpSpPr/>
          <p:nvPr/>
        </p:nvGrpSpPr>
        <p:grpSpPr>
          <a:xfrm>
            <a:off x="4917086" y="1975299"/>
            <a:ext cx="2357831" cy="4144944"/>
            <a:chOff x="445712" y="1449040"/>
            <a:chExt cx="2113018" cy="3924176"/>
          </a:xfrm>
        </p:grpSpPr>
        <p:sp>
          <p:nvSpPr>
            <p:cNvPr id="2300" name="Google Shape;2300;p33"/>
            <p:cNvSpPr/>
            <p:nvPr/>
          </p:nvSpPr>
          <p:spPr>
            <a:xfrm>
              <a:off x="445712" y="1449040"/>
              <a:ext cx="2113018" cy="3924176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301" name="Google Shape;2301;p33"/>
            <p:cNvSpPr/>
            <p:nvPr/>
          </p:nvSpPr>
          <p:spPr>
            <a:xfrm>
              <a:off x="1379920" y="1650572"/>
              <a:ext cx="216024" cy="34350"/>
            </a:xfrm>
            <a:prstGeom prst="rect">
              <a:avLst/>
            </a:prstGeom>
            <a:solidFill>
              <a:srgbClr val="B0B0B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grpSp>
          <p:nvGrpSpPr>
            <p:cNvPr id="2302" name="Google Shape;2302;p33"/>
            <p:cNvGrpSpPr/>
            <p:nvPr/>
          </p:nvGrpSpPr>
          <p:grpSpPr>
            <a:xfrm>
              <a:off x="1407705" y="5045834"/>
              <a:ext cx="211967" cy="211967"/>
              <a:chOff x="1549420" y="5712364"/>
              <a:chExt cx="312583" cy="312583"/>
            </a:xfrm>
          </p:grpSpPr>
          <p:sp>
            <p:nvSpPr>
              <p:cNvPr id="2303" name="Google Shape;2303;p33"/>
              <p:cNvSpPr/>
              <p:nvPr/>
            </p:nvSpPr>
            <p:spPr>
              <a:xfrm>
                <a:off x="1549420" y="5712364"/>
                <a:ext cx="312583" cy="312583"/>
              </a:xfrm>
              <a:prstGeom prst="ellipse">
                <a:avLst/>
              </a:prstGeom>
              <a:gradFill>
                <a:gsLst>
                  <a:gs pos="0">
                    <a:srgbClr val="0F0F0F"/>
                  </a:gs>
                  <a:gs pos="56000">
                    <a:srgbClr val="595959"/>
                  </a:gs>
                  <a:gs pos="91000">
                    <a:srgbClr val="7F7F7F"/>
                  </a:gs>
                  <a:gs pos="100000">
                    <a:srgbClr val="BFBFBF"/>
                  </a:gs>
                </a:gsLst>
                <a:lin ang="10800000" scaled="0"/>
              </a:gradFill>
              <a:ln w="12700" cap="flat" cmpd="sng">
                <a:solidFill>
                  <a:srgbClr val="262626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2304" name="Google Shape;2304;p33"/>
              <p:cNvSpPr/>
              <p:nvPr/>
            </p:nvSpPr>
            <p:spPr>
              <a:xfrm>
                <a:off x="1634225" y="5796647"/>
                <a:ext cx="142969" cy="144016"/>
              </a:xfrm>
              <a:prstGeom prst="roundRect">
                <a:avLst>
                  <a:gd name="adj" fmla="val 16667"/>
                </a:avLst>
              </a:prstGeom>
              <a:solidFill>
                <a:srgbClr val="737373"/>
              </a:solidFill>
              <a:ln w="9525" cap="flat" cmpd="sng">
                <a:solidFill>
                  <a:srgbClr val="B0B0B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</p:grpSp>
      <p:sp>
        <p:nvSpPr>
          <p:cNvPr id="2305" name="Google Shape;2305;p33"/>
          <p:cNvSpPr/>
          <p:nvPr>
            <p:ph type="pic" idx="2"/>
          </p:nvPr>
        </p:nvSpPr>
        <p:spPr>
          <a:xfrm>
            <a:off x="5083388" y="2321178"/>
            <a:ext cx="2025226" cy="3321372"/>
          </a:xfrm>
          <a:prstGeom prst="rect">
            <a:avLst/>
          </a:prstGeom>
          <a:solidFill>
            <a:srgbClr val="F2F2F2"/>
          </a:solidFill>
          <a:ln w="12700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06" name="Google Shape;2306;p33"/>
          <p:cNvSpPr txBox="1"/>
          <p:nvPr>
            <p:ph type="body" idx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Arial" panose="020B0604020202020204"/>
              <a:buNone/>
              <a:defRPr sz="5400" b="0" i="0" u="none" strike="noStrike" cap="none">
                <a:solidFill>
                  <a:schemeClr val="accen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Char char="•"/>
              <a:defRPr sz="2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  <p:transition spd="slow">
    <p:push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_Contents slide layout">
  <p:cSld name="13_Contents slide layout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2307" name="Shape 230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push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_Contents slide layout">
  <p:cSld name="14_Contents slide layout">
    <p:spTree>
      <p:nvGrpSpPr>
        <p:cNvPr id="2308" name="Shape 2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9" name="Google Shape;2309;p35"/>
          <p:cNvGrpSpPr/>
          <p:nvPr/>
        </p:nvGrpSpPr>
        <p:grpSpPr>
          <a:xfrm>
            <a:off x="637723" y="3059055"/>
            <a:ext cx="4156177" cy="3268904"/>
            <a:chOff x="2444748" y="555045"/>
            <a:chExt cx="7282048" cy="5727454"/>
          </a:xfrm>
        </p:grpSpPr>
        <p:sp>
          <p:nvSpPr>
            <p:cNvPr id="2310" name="Google Shape;2310;p35"/>
            <p:cNvSpPr/>
            <p:nvPr/>
          </p:nvSpPr>
          <p:spPr>
            <a:xfrm>
              <a:off x="4964693" y="5443837"/>
              <a:ext cx="2168250" cy="818208"/>
            </a:xfrm>
            <a:custGeom>
              <a:avLst/>
              <a:gdLst/>
              <a:ahLst/>
              <a:cxnLst/>
              <a:rect l="l" t="t" r="r" b="b"/>
              <a:pathLst>
                <a:path w="2168250" h="818207" extrusionOk="0">
                  <a:moveTo>
                    <a:pt x="1941333" y="525699"/>
                  </a:moveTo>
                  <a:cubicBezTo>
                    <a:pt x="1789965" y="370239"/>
                    <a:pt x="1785874" y="30683"/>
                    <a:pt x="1785874" y="30683"/>
                  </a:cubicBezTo>
                  <a:lnTo>
                    <a:pt x="1114943" y="30683"/>
                  </a:lnTo>
                  <a:lnTo>
                    <a:pt x="1065851" y="30683"/>
                  </a:lnTo>
                  <a:lnTo>
                    <a:pt x="390830" y="30683"/>
                  </a:lnTo>
                  <a:cubicBezTo>
                    <a:pt x="390830" y="30683"/>
                    <a:pt x="386739" y="366148"/>
                    <a:pt x="235370" y="525699"/>
                  </a:cubicBezTo>
                  <a:cubicBezTo>
                    <a:pt x="84002" y="681158"/>
                    <a:pt x="-149188" y="816162"/>
                    <a:pt x="259916" y="816162"/>
                  </a:cubicBezTo>
                  <a:cubicBezTo>
                    <a:pt x="587199" y="816162"/>
                    <a:pt x="939029" y="816162"/>
                    <a:pt x="1065851" y="816162"/>
                  </a:cubicBezTo>
                  <a:cubicBezTo>
                    <a:pt x="1098579" y="816162"/>
                    <a:pt x="1114943" y="816162"/>
                    <a:pt x="1114943" y="816162"/>
                  </a:cubicBezTo>
                  <a:cubicBezTo>
                    <a:pt x="1245857" y="816162"/>
                    <a:pt x="1597686" y="816162"/>
                    <a:pt x="1920878" y="816162"/>
                  </a:cubicBezTo>
                  <a:cubicBezTo>
                    <a:pt x="2329982" y="816162"/>
                    <a:pt x="2092702" y="681158"/>
                    <a:pt x="1941333" y="525699"/>
                  </a:cubicBezTo>
                  <a:close/>
                </a:path>
              </a:pathLst>
            </a:custGeom>
            <a:gradFill>
              <a:gsLst>
                <a:gs pos="0">
                  <a:srgbClr val="BFBFBF"/>
                </a:gs>
                <a:gs pos="52999">
                  <a:srgbClr val="D8D8D8"/>
                </a:gs>
                <a:gs pos="83000">
                  <a:srgbClr val="BFBFBF"/>
                </a:gs>
                <a:gs pos="100000">
                  <a:srgbClr val="BFBFBF"/>
                </a:gs>
              </a:gsLst>
              <a:lin ang="162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311" name="Google Shape;2311;p35"/>
            <p:cNvSpPr/>
            <p:nvPr/>
          </p:nvSpPr>
          <p:spPr>
            <a:xfrm>
              <a:off x="2444748" y="555045"/>
              <a:ext cx="7282048" cy="4950157"/>
            </a:xfrm>
            <a:custGeom>
              <a:avLst/>
              <a:gdLst/>
              <a:ahLst/>
              <a:cxnLst/>
              <a:rect l="l" t="t" r="r" b="b"/>
              <a:pathLst>
                <a:path w="7282048" h="4950157" extrusionOk="0">
                  <a:moveTo>
                    <a:pt x="7038632" y="30683"/>
                  </a:moveTo>
                  <a:lnTo>
                    <a:pt x="3704436" y="30683"/>
                  </a:lnTo>
                  <a:lnTo>
                    <a:pt x="3589886" y="30683"/>
                  </a:lnTo>
                  <a:lnTo>
                    <a:pt x="259781" y="30683"/>
                  </a:lnTo>
                  <a:cubicBezTo>
                    <a:pt x="141141" y="30683"/>
                    <a:pt x="30683" y="128868"/>
                    <a:pt x="30683" y="259781"/>
                  </a:cubicBezTo>
                  <a:lnTo>
                    <a:pt x="30683" y="4698558"/>
                  </a:lnTo>
                  <a:cubicBezTo>
                    <a:pt x="30683" y="4829472"/>
                    <a:pt x="124777" y="4931748"/>
                    <a:pt x="239326" y="4931748"/>
                  </a:cubicBezTo>
                  <a:lnTo>
                    <a:pt x="7042723" y="4931748"/>
                  </a:lnTo>
                  <a:cubicBezTo>
                    <a:pt x="7157272" y="4931748"/>
                    <a:pt x="7251366" y="4825380"/>
                    <a:pt x="7251366" y="4698558"/>
                  </a:cubicBezTo>
                  <a:lnTo>
                    <a:pt x="7251366" y="259781"/>
                  </a:lnTo>
                  <a:cubicBezTo>
                    <a:pt x="7251366" y="128868"/>
                    <a:pt x="7157272" y="30683"/>
                    <a:pt x="7038632" y="30683"/>
                  </a:cubicBez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312" name="Google Shape;2312;p35"/>
            <p:cNvSpPr/>
            <p:nvPr/>
          </p:nvSpPr>
          <p:spPr>
            <a:xfrm>
              <a:off x="8706599" y="5435655"/>
              <a:ext cx="490925" cy="81821"/>
            </a:xfrm>
            <a:custGeom>
              <a:avLst/>
              <a:gdLst/>
              <a:ahLst/>
              <a:cxnLst/>
              <a:rect l="l" t="t" r="r" b="b"/>
              <a:pathLst>
                <a:path w="490924" h="81820" extrusionOk="0">
                  <a:moveTo>
                    <a:pt x="32212" y="30683"/>
                  </a:moveTo>
                  <a:cubicBezTo>
                    <a:pt x="32212" y="30683"/>
                    <a:pt x="19938" y="67502"/>
                    <a:pt x="64939" y="71593"/>
                  </a:cubicBezTo>
                  <a:lnTo>
                    <a:pt x="461771" y="71593"/>
                  </a:lnTo>
                  <a:cubicBezTo>
                    <a:pt x="461771" y="71593"/>
                    <a:pt x="502681" y="75684"/>
                    <a:pt x="498590" y="30683"/>
                  </a:cubicBezTo>
                  <a:lnTo>
                    <a:pt x="32212" y="30683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313" name="Google Shape;2313;p35"/>
            <p:cNvSpPr/>
            <p:nvPr/>
          </p:nvSpPr>
          <p:spPr>
            <a:xfrm>
              <a:off x="2481568" y="595956"/>
              <a:ext cx="7200228" cy="4336501"/>
            </a:xfrm>
            <a:custGeom>
              <a:avLst/>
              <a:gdLst/>
              <a:ahLst/>
              <a:cxnLst/>
              <a:rect l="l" t="t" r="r" b="b"/>
              <a:pathLst>
                <a:path w="7200227" h="4336501" extrusionOk="0">
                  <a:moveTo>
                    <a:pt x="6973175" y="30683"/>
                  </a:moveTo>
                  <a:lnTo>
                    <a:pt x="3671707" y="30683"/>
                  </a:lnTo>
                  <a:lnTo>
                    <a:pt x="3561249" y="30683"/>
                  </a:lnTo>
                  <a:lnTo>
                    <a:pt x="259781" y="30683"/>
                  </a:lnTo>
                  <a:cubicBezTo>
                    <a:pt x="141141" y="30683"/>
                    <a:pt x="30683" y="112504"/>
                    <a:pt x="30683" y="231144"/>
                  </a:cubicBezTo>
                  <a:lnTo>
                    <a:pt x="30683" y="4330365"/>
                  </a:lnTo>
                  <a:lnTo>
                    <a:pt x="7185909" y="4330365"/>
                  </a:lnTo>
                  <a:lnTo>
                    <a:pt x="7185909" y="231144"/>
                  </a:lnTo>
                  <a:cubicBezTo>
                    <a:pt x="7185909" y="112504"/>
                    <a:pt x="7091815" y="30683"/>
                    <a:pt x="6973175" y="30683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314" name="Google Shape;2314;p35"/>
            <p:cNvSpPr/>
            <p:nvPr/>
          </p:nvSpPr>
          <p:spPr>
            <a:xfrm>
              <a:off x="4968919" y="6159768"/>
              <a:ext cx="2168250" cy="122731"/>
            </a:xfrm>
            <a:custGeom>
              <a:avLst/>
              <a:gdLst/>
              <a:ahLst/>
              <a:cxnLst/>
              <a:rect l="l" t="t" r="r" b="b"/>
              <a:pathLst>
                <a:path w="2168250" h="122731" extrusionOk="0">
                  <a:moveTo>
                    <a:pt x="30683" y="34774"/>
                  </a:moveTo>
                  <a:lnTo>
                    <a:pt x="30683" y="34774"/>
                  </a:lnTo>
                  <a:cubicBezTo>
                    <a:pt x="30683" y="38865"/>
                    <a:pt x="30683" y="38865"/>
                    <a:pt x="30683" y="38865"/>
                  </a:cubicBezTo>
                  <a:lnTo>
                    <a:pt x="30683" y="38865"/>
                  </a:lnTo>
                  <a:cubicBezTo>
                    <a:pt x="30683" y="79775"/>
                    <a:pt x="96139" y="96140"/>
                    <a:pt x="263872" y="96140"/>
                  </a:cubicBezTo>
                  <a:cubicBezTo>
                    <a:pt x="591155" y="96140"/>
                    <a:pt x="942984" y="96140"/>
                    <a:pt x="1069807" y="96140"/>
                  </a:cubicBezTo>
                  <a:cubicBezTo>
                    <a:pt x="1102535" y="96140"/>
                    <a:pt x="1118899" y="96140"/>
                    <a:pt x="1118899" y="96140"/>
                  </a:cubicBezTo>
                  <a:cubicBezTo>
                    <a:pt x="1249812" y="96140"/>
                    <a:pt x="1601642" y="96140"/>
                    <a:pt x="1924834" y="96140"/>
                  </a:cubicBezTo>
                  <a:cubicBezTo>
                    <a:pt x="2092566" y="96140"/>
                    <a:pt x="2149841" y="75684"/>
                    <a:pt x="2153932" y="30683"/>
                  </a:cubicBezTo>
                  <a:lnTo>
                    <a:pt x="2137568" y="30683"/>
                  </a:lnTo>
                  <a:lnTo>
                    <a:pt x="2137568" y="30683"/>
                  </a:lnTo>
                  <a:lnTo>
                    <a:pt x="30683" y="30683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315" name="Google Shape;2315;p35"/>
            <p:cNvSpPr/>
            <p:nvPr/>
          </p:nvSpPr>
          <p:spPr>
            <a:xfrm>
              <a:off x="2481568" y="4903820"/>
              <a:ext cx="7200228" cy="572745"/>
            </a:xfrm>
            <a:custGeom>
              <a:avLst/>
              <a:gdLst/>
              <a:ahLst/>
              <a:cxnLst/>
              <a:rect l="l" t="t" r="r" b="b"/>
              <a:pathLst>
                <a:path w="7200227" h="572745" extrusionOk="0">
                  <a:moveTo>
                    <a:pt x="30683" y="362057"/>
                  </a:moveTo>
                  <a:cubicBezTo>
                    <a:pt x="30683" y="464333"/>
                    <a:pt x="141141" y="562518"/>
                    <a:pt x="259781" y="562518"/>
                  </a:cubicBezTo>
                  <a:lnTo>
                    <a:pt x="3561249" y="562518"/>
                  </a:lnTo>
                  <a:lnTo>
                    <a:pt x="3671707" y="562518"/>
                  </a:lnTo>
                  <a:lnTo>
                    <a:pt x="6973175" y="562518"/>
                  </a:lnTo>
                  <a:cubicBezTo>
                    <a:pt x="7091815" y="562518"/>
                    <a:pt x="7185909" y="464333"/>
                    <a:pt x="7185909" y="362057"/>
                  </a:cubicBezTo>
                  <a:lnTo>
                    <a:pt x="7185909" y="30683"/>
                  </a:lnTo>
                  <a:lnTo>
                    <a:pt x="30683" y="30683"/>
                  </a:lnTo>
                  <a:lnTo>
                    <a:pt x="30683" y="362057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316" name="Google Shape;2316;p35"/>
            <p:cNvSpPr/>
            <p:nvPr/>
          </p:nvSpPr>
          <p:spPr>
            <a:xfrm>
              <a:off x="2747714" y="910966"/>
              <a:ext cx="6676116" cy="3763756"/>
            </a:xfrm>
            <a:custGeom>
              <a:avLst/>
              <a:gdLst/>
              <a:ahLst/>
              <a:cxnLst/>
              <a:rect l="l" t="t" r="r" b="b"/>
              <a:pathLst>
                <a:path w="6586571" h="3763755" extrusionOk="0">
                  <a:moveTo>
                    <a:pt x="30683" y="30683"/>
                  </a:moveTo>
                  <a:lnTo>
                    <a:pt x="6564071" y="30683"/>
                  </a:lnTo>
                  <a:lnTo>
                    <a:pt x="6564071" y="3753528"/>
                  </a:lnTo>
                  <a:lnTo>
                    <a:pt x="30683" y="3753528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317" name="Google Shape;2317;p35"/>
            <p:cNvSpPr/>
            <p:nvPr/>
          </p:nvSpPr>
          <p:spPr>
            <a:xfrm>
              <a:off x="5654591" y="939518"/>
              <a:ext cx="3769239" cy="3736342"/>
            </a:xfrm>
            <a:custGeom>
              <a:avLst/>
              <a:gdLst/>
              <a:ahLst/>
              <a:cxnLst/>
              <a:rect l="l" t="t" r="r" b="b"/>
              <a:pathLst>
                <a:path w="3976489" h="4035268" extrusionOk="0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2318" name="Google Shape;2318;p35"/>
          <p:cNvSpPr/>
          <p:nvPr>
            <p:ph type="pic" idx="2"/>
          </p:nvPr>
        </p:nvSpPr>
        <p:spPr>
          <a:xfrm>
            <a:off x="0" y="1"/>
            <a:ext cx="12192000" cy="3884023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2319" name="Google Shape;2319;p35"/>
          <p:cNvSpPr/>
          <p:nvPr>
            <p:ph type="pic" idx="3"/>
          </p:nvPr>
        </p:nvSpPr>
        <p:spPr>
          <a:xfrm>
            <a:off x="767538" y="3202164"/>
            <a:ext cx="3917673" cy="2251458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  <p:transition spd="slow">
    <p:push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_Contents slide layout">
  <p:cSld name="15_Contents slide layout">
    <p:bg>
      <p:bgPr>
        <a:gradFill>
          <a:gsLst>
            <a:gs pos="0">
              <a:schemeClr val="accent1"/>
            </a:gs>
            <a:gs pos="27000">
              <a:srgbClr val="7BA6B3"/>
            </a:gs>
            <a:gs pos="50000">
              <a:srgbClr val="8EB3BE"/>
            </a:gs>
            <a:gs pos="73000">
              <a:srgbClr val="7BA6B3"/>
            </a:gs>
            <a:gs pos="100000">
              <a:schemeClr val="accent1"/>
            </a:gs>
          </a:gsLst>
          <a:lin ang="16200000" scaled="0"/>
        </a:gradFill>
        <a:effectLst/>
      </p:bgPr>
    </p:bg>
    <p:spTree>
      <p:nvGrpSpPr>
        <p:cNvPr id="2320" name="Shape 2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21" name="Google Shape;2321;p36"/>
          <p:cNvGrpSpPr/>
          <p:nvPr/>
        </p:nvGrpSpPr>
        <p:grpSpPr>
          <a:xfrm>
            <a:off x="-98982" y="-104349"/>
            <a:ext cx="12408371" cy="7045441"/>
            <a:chOff x="-98982" y="-104349"/>
            <a:chExt cx="12408371" cy="7045441"/>
          </a:xfrm>
        </p:grpSpPr>
        <p:cxnSp>
          <p:nvCxnSpPr>
            <p:cNvPr id="2322" name="Google Shape;2322;p36"/>
            <p:cNvCxnSpPr>
              <a:stCxn id="2323" idx="7"/>
              <a:endCxn id="2324" idx="2"/>
            </p:cNvCxnSpPr>
            <p:nvPr/>
          </p:nvCxnSpPr>
          <p:spPr>
            <a:xfrm>
              <a:off x="1584504" y="1905029"/>
              <a:ext cx="1703100" cy="9444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325" name="Google Shape;2325;p36"/>
            <p:cNvCxnSpPr>
              <a:stCxn id="2324" idx="4"/>
              <a:endCxn id="2326" idx="1"/>
            </p:cNvCxnSpPr>
            <p:nvPr/>
          </p:nvCxnSpPr>
          <p:spPr>
            <a:xfrm rot="10800000" flipH="1">
              <a:off x="3427782" y="2205737"/>
              <a:ext cx="483000" cy="5700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327" name="Google Shape;2327;p36"/>
            <p:cNvCxnSpPr>
              <a:stCxn id="2328" idx="2"/>
              <a:endCxn id="2329" idx="6"/>
            </p:cNvCxnSpPr>
            <p:nvPr/>
          </p:nvCxnSpPr>
          <p:spPr>
            <a:xfrm flipH="1">
              <a:off x="4004083" y="998896"/>
              <a:ext cx="1032900" cy="4146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330" name="Google Shape;2330;p36"/>
            <p:cNvCxnSpPr>
              <a:stCxn id="2326" idx="5"/>
              <a:endCxn id="2328" idx="1"/>
            </p:cNvCxnSpPr>
            <p:nvPr/>
          </p:nvCxnSpPr>
          <p:spPr>
            <a:xfrm rot="10800000" flipH="1">
              <a:off x="4016342" y="1082426"/>
              <a:ext cx="1055100" cy="10176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331" name="Google Shape;2331;p36"/>
            <p:cNvCxnSpPr>
              <a:stCxn id="2324" idx="5"/>
              <a:endCxn id="2332" idx="1"/>
            </p:cNvCxnSpPr>
            <p:nvPr/>
          </p:nvCxnSpPr>
          <p:spPr>
            <a:xfrm rot="10800000" flipH="1">
              <a:off x="3493690" y="2247401"/>
              <a:ext cx="1466400" cy="5832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333" name="Google Shape;2333;p36"/>
            <p:cNvCxnSpPr>
              <a:stCxn id="2328" idx="0"/>
              <a:endCxn id="2332" idx="4"/>
            </p:cNvCxnSpPr>
            <p:nvPr/>
          </p:nvCxnSpPr>
          <p:spPr>
            <a:xfrm flipH="1">
              <a:off x="5012861" y="1116974"/>
              <a:ext cx="142200" cy="10029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334" name="Google Shape;2334;p36"/>
            <p:cNvCxnSpPr>
              <a:stCxn id="2326" idx="3"/>
              <a:endCxn id="2329" idx="0"/>
            </p:cNvCxnSpPr>
            <p:nvPr/>
          </p:nvCxnSpPr>
          <p:spPr>
            <a:xfrm rot="10800000">
              <a:off x="3892106" y="1525526"/>
              <a:ext cx="18600" cy="5745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335" name="Google Shape;2335;p36"/>
            <p:cNvCxnSpPr>
              <a:stCxn id="2336" idx="7"/>
              <a:endCxn id="2337" idx="1"/>
            </p:cNvCxnSpPr>
            <p:nvPr/>
          </p:nvCxnSpPr>
          <p:spPr>
            <a:xfrm rot="10800000" flipH="1">
              <a:off x="5140075" y="2351122"/>
              <a:ext cx="1066200" cy="5526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338" name="Google Shape;2338;p36"/>
            <p:cNvCxnSpPr>
              <a:stCxn id="2328" idx="7"/>
              <a:endCxn id="2337" idx="3"/>
            </p:cNvCxnSpPr>
            <p:nvPr/>
          </p:nvCxnSpPr>
          <p:spPr>
            <a:xfrm>
              <a:off x="5238555" y="1082390"/>
              <a:ext cx="967800" cy="11100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339" name="Google Shape;2339;p36"/>
            <p:cNvCxnSpPr>
              <a:stCxn id="2340" idx="3"/>
            </p:cNvCxnSpPr>
            <p:nvPr/>
          </p:nvCxnSpPr>
          <p:spPr>
            <a:xfrm rot="10800000">
              <a:off x="3211541" y="18433"/>
              <a:ext cx="498900" cy="5829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341" name="Google Shape;2341;p36"/>
            <p:cNvCxnSpPr>
              <a:stCxn id="2326" idx="6"/>
              <a:endCxn id="2332" idx="2"/>
            </p:cNvCxnSpPr>
            <p:nvPr/>
          </p:nvCxnSpPr>
          <p:spPr>
            <a:xfrm>
              <a:off x="4038220" y="2152844"/>
              <a:ext cx="900000" cy="417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342" name="Google Shape;2342;p36"/>
            <p:cNvCxnSpPr>
              <a:stCxn id="2340" idx="0"/>
              <a:endCxn id="2329" idx="4"/>
            </p:cNvCxnSpPr>
            <p:nvPr/>
          </p:nvCxnSpPr>
          <p:spPr>
            <a:xfrm>
              <a:off x="3789668" y="792604"/>
              <a:ext cx="102300" cy="5088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343" name="Google Shape;2343;p36"/>
            <p:cNvCxnSpPr>
              <a:stCxn id="2332" idx="6"/>
              <a:endCxn id="2337" idx="2"/>
            </p:cNvCxnSpPr>
            <p:nvPr/>
          </p:nvCxnSpPr>
          <p:spPr>
            <a:xfrm>
              <a:off x="5087665" y="2194496"/>
              <a:ext cx="1086000" cy="774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344" name="Google Shape;2344;p36"/>
            <p:cNvCxnSpPr>
              <a:stCxn id="2345" idx="0"/>
              <a:endCxn id="2337" idx="4"/>
            </p:cNvCxnSpPr>
            <p:nvPr/>
          </p:nvCxnSpPr>
          <p:spPr>
            <a:xfrm>
              <a:off x="6243041" y="1291086"/>
              <a:ext cx="42600" cy="8685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346" name="Google Shape;2346;p36"/>
            <p:cNvCxnSpPr>
              <a:stCxn id="2347" idx="1"/>
              <a:endCxn id="2337" idx="5"/>
            </p:cNvCxnSpPr>
            <p:nvPr/>
          </p:nvCxnSpPr>
          <p:spPr>
            <a:xfrm flipH="1">
              <a:off x="6364795" y="570689"/>
              <a:ext cx="1332600" cy="16218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348" name="Google Shape;2348;p36"/>
            <p:cNvCxnSpPr>
              <a:stCxn id="2347" idx="0"/>
              <a:endCxn id="2349" idx="4"/>
            </p:cNvCxnSpPr>
            <p:nvPr/>
          </p:nvCxnSpPr>
          <p:spPr>
            <a:xfrm flipH="1">
              <a:off x="7737913" y="592567"/>
              <a:ext cx="12300" cy="10176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350" name="Google Shape;2350;p36"/>
            <p:cNvCxnSpPr>
              <a:stCxn id="2349" idx="2"/>
              <a:endCxn id="2337" idx="6"/>
            </p:cNvCxnSpPr>
            <p:nvPr/>
          </p:nvCxnSpPr>
          <p:spPr>
            <a:xfrm flipH="1">
              <a:off x="6397559" y="1722181"/>
              <a:ext cx="1228200" cy="5496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351" name="Google Shape;2351;p36"/>
            <p:cNvCxnSpPr>
              <a:stCxn id="2349" idx="7"/>
              <a:endCxn id="2352" idx="5"/>
            </p:cNvCxnSpPr>
            <p:nvPr/>
          </p:nvCxnSpPr>
          <p:spPr>
            <a:xfrm>
              <a:off x="7817030" y="1801408"/>
              <a:ext cx="1650000" cy="11052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353" name="Google Shape;2353;p36"/>
            <p:cNvCxnSpPr>
              <a:stCxn id="2349" idx="6"/>
              <a:endCxn id="2354" idx="2"/>
            </p:cNvCxnSpPr>
            <p:nvPr/>
          </p:nvCxnSpPr>
          <p:spPr>
            <a:xfrm rot="10800000" flipH="1">
              <a:off x="7849847" y="1627681"/>
              <a:ext cx="1344900" cy="945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355" name="Google Shape;2355;p36"/>
            <p:cNvCxnSpPr>
              <a:stCxn id="2354" idx="7"/>
              <a:endCxn id="2356" idx="3"/>
            </p:cNvCxnSpPr>
            <p:nvPr/>
          </p:nvCxnSpPr>
          <p:spPr>
            <a:xfrm>
              <a:off x="9385903" y="1706948"/>
              <a:ext cx="910500" cy="8460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357" name="Google Shape;2357;p36"/>
            <p:cNvCxnSpPr>
              <a:stCxn id="2358" idx="0"/>
              <a:endCxn id="2324" idx="3"/>
            </p:cNvCxnSpPr>
            <p:nvPr/>
          </p:nvCxnSpPr>
          <p:spPr>
            <a:xfrm>
              <a:off x="2865686" y="1745404"/>
              <a:ext cx="476700" cy="10380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359" name="Google Shape;2359;p36"/>
            <p:cNvCxnSpPr>
              <a:stCxn id="2329" idx="2"/>
              <a:endCxn id="2358" idx="6"/>
            </p:cNvCxnSpPr>
            <p:nvPr/>
          </p:nvCxnSpPr>
          <p:spPr>
            <a:xfrm flipH="1">
              <a:off x="2983828" y="1413389"/>
              <a:ext cx="796200" cy="2139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360" name="Google Shape;2360;p36"/>
            <p:cNvCxnSpPr>
              <a:stCxn id="2340" idx="1"/>
              <a:endCxn id="2358" idx="5"/>
            </p:cNvCxnSpPr>
            <p:nvPr/>
          </p:nvCxnSpPr>
          <p:spPr>
            <a:xfrm flipH="1">
              <a:off x="2949041" y="759787"/>
              <a:ext cx="761400" cy="7839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361" name="Google Shape;2361;p36"/>
            <p:cNvCxnSpPr>
              <a:stCxn id="2362" idx="7"/>
              <a:endCxn id="2358" idx="3"/>
            </p:cNvCxnSpPr>
            <p:nvPr/>
          </p:nvCxnSpPr>
          <p:spPr>
            <a:xfrm>
              <a:off x="2026272" y="811101"/>
              <a:ext cx="756000" cy="7326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363" name="Google Shape;2363;p36"/>
            <p:cNvCxnSpPr>
              <a:stCxn id="2323" idx="6"/>
              <a:endCxn id="2358" idx="2"/>
            </p:cNvCxnSpPr>
            <p:nvPr/>
          </p:nvCxnSpPr>
          <p:spPr>
            <a:xfrm rot="10800000" flipH="1">
              <a:off x="1617321" y="1627202"/>
              <a:ext cx="1130400" cy="1986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364" name="Google Shape;2364;p36"/>
            <p:cNvCxnSpPr>
              <a:stCxn id="2365" idx="7"/>
              <a:endCxn id="2323" idx="3"/>
            </p:cNvCxnSpPr>
            <p:nvPr/>
          </p:nvCxnSpPr>
          <p:spPr>
            <a:xfrm>
              <a:off x="562731" y="991183"/>
              <a:ext cx="863400" cy="7554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366" name="Google Shape;2366;p36"/>
            <p:cNvCxnSpPr>
              <a:stCxn id="2365" idx="6"/>
              <a:endCxn id="2362" idx="2"/>
            </p:cNvCxnSpPr>
            <p:nvPr/>
          </p:nvCxnSpPr>
          <p:spPr>
            <a:xfrm rot="10800000" flipH="1">
              <a:off x="584609" y="758365"/>
              <a:ext cx="1314000" cy="1800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367" name="Google Shape;2367;p36"/>
            <p:cNvCxnSpPr>
              <a:stCxn id="2365" idx="5"/>
            </p:cNvCxnSpPr>
            <p:nvPr/>
          </p:nvCxnSpPr>
          <p:spPr>
            <a:xfrm rot="10800000" flipH="1">
              <a:off x="562731" y="7747"/>
              <a:ext cx="830400" cy="8778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368" name="Google Shape;2368;p36"/>
            <p:cNvCxnSpPr>
              <a:stCxn id="2362" idx="4"/>
            </p:cNvCxnSpPr>
            <p:nvPr/>
          </p:nvCxnSpPr>
          <p:spPr>
            <a:xfrm rot="10800000">
              <a:off x="1913154" y="8887"/>
              <a:ext cx="60300" cy="6747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369" name="Google Shape;2369;p36"/>
            <p:cNvCxnSpPr>
              <a:stCxn id="2362" idx="5"/>
            </p:cNvCxnSpPr>
            <p:nvPr/>
          </p:nvCxnSpPr>
          <p:spPr>
            <a:xfrm rot="10800000" flipH="1">
              <a:off x="2026272" y="21465"/>
              <a:ext cx="969600" cy="6840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370" name="Google Shape;2370;p36"/>
            <p:cNvCxnSpPr>
              <a:stCxn id="2340" idx="5"/>
            </p:cNvCxnSpPr>
            <p:nvPr/>
          </p:nvCxnSpPr>
          <p:spPr>
            <a:xfrm rot="10800000" flipH="1">
              <a:off x="3868895" y="-11267"/>
              <a:ext cx="430500" cy="6126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371" name="Google Shape;2371;p36"/>
            <p:cNvCxnSpPr>
              <a:stCxn id="2362" idx="6"/>
              <a:endCxn id="2340" idx="2"/>
            </p:cNvCxnSpPr>
            <p:nvPr/>
          </p:nvCxnSpPr>
          <p:spPr>
            <a:xfrm rot="10800000" flipH="1">
              <a:off x="2048150" y="680583"/>
              <a:ext cx="1629600" cy="777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372" name="Google Shape;2372;p36"/>
            <p:cNvCxnSpPr>
              <a:stCxn id="2340" idx="6"/>
              <a:endCxn id="2328" idx="3"/>
            </p:cNvCxnSpPr>
            <p:nvPr/>
          </p:nvCxnSpPr>
          <p:spPr>
            <a:xfrm>
              <a:off x="3901712" y="680560"/>
              <a:ext cx="1170000" cy="2349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373" name="Google Shape;2373;p36"/>
            <p:cNvCxnSpPr>
              <a:stCxn id="2345" idx="2"/>
              <a:endCxn id="2328" idx="6"/>
            </p:cNvCxnSpPr>
            <p:nvPr/>
          </p:nvCxnSpPr>
          <p:spPr>
            <a:xfrm rot="10800000">
              <a:off x="5273145" y="998890"/>
              <a:ext cx="895200" cy="2175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374" name="Google Shape;2374;p36"/>
            <p:cNvCxnSpPr>
              <a:stCxn id="2375" idx="0"/>
              <a:endCxn id="2328" idx="5"/>
            </p:cNvCxnSpPr>
            <p:nvPr/>
          </p:nvCxnSpPr>
          <p:spPr>
            <a:xfrm flipH="1">
              <a:off x="5238531" y="-6144"/>
              <a:ext cx="1269600" cy="9216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376" name="Google Shape;2376;p36"/>
            <p:cNvCxnSpPr>
              <a:endCxn id="2328" idx="4"/>
            </p:cNvCxnSpPr>
            <p:nvPr/>
          </p:nvCxnSpPr>
          <p:spPr>
            <a:xfrm>
              <a:off x="4882961" y="-29682"/>
              <a:ext cx="272100" cy="9105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377" name="Google Shape;2377;p36"/>
            <p:cNvCxnSpPr>
              <a:stCxn id="2375" idx="2"/>
              <a:endCxn id="2345" idx="4"/>
            </p:cNvCxnSpPr>
            <p:nvPr/>
          </p:nvCxnSpPr>
          <p:spPr>
            <a:xfrm flipH="1">
              <a:off x="6243075" y="-5451"/>
              <a:ext cx="339600" cy="11472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378" name="Google Shape;2378;p36"/>
            <p:cNvCxnSpPr>
              <a:stCxn id="2347" idx="2"/>
              <a:endCxn id="2345" idx="6"/>
            </p:cNvCxnSpPr>
            <p:nvPr/>
          </p:nvCxnSpPr>
          <p:spPr>
            <a:xfrm flipH="1">
              <a:off x="6317717" y="517871"/>
              <a:ext cx="1357800" cy="6984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379" name="Google Shape;2379;p36"/>
            <p:cNvCxnSpPr>
              <a:stCxn id="2347" idx="4"/>
            </p:cNvCxnSpPr>
            <p:nvPr/>
          </p:nvCxnSpPr>
          <p:spPr>
            <a:xfrm rot="10800000" flipH="1">
              <a:off x="7750213" y="54375"/>
              <a:ext cx="93600" cy="3888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380" name="Google Shape;2380;p36"/>
            <p:cNvCxnSpPr>
              <a:stCxn id="2381" idx="3"/>
            </p:cNvCxnSpPr>
            <p:nvPr/>
          </p:nvCxnSpPr>
          <p:spPr>
            <a:xfrm rot="10800000">
              <a:off x="8652105" y="-11167"/>
              <a:ext cx="511500" cy="3567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382" name="Google Shape;2382;p36"/>
            <p:cNvCxnSpPr>
              <a:stCxn id="2381" idx="2"/>
              <a:endCxn id="2347" idx="6"/>
            </p:cNvCxnSpPr>
            <p:nvPr/>
          </p:nvCxnSpPr>
          <p:spPr>
            <a:xfrm flipH="1">
              <a:off x="7824888" y="424760"/>
              <a:ext cx="1305900" cy="930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383" name="Google Shape;2383;p36"/>
            <p:cNvCxnSpPr>
              <a:stCxn id="2354" idx="4"/>
              <a:endCxn id="2381" idx="0"/>
            </p:cNvCxnSpPr>
            <p:nvPr/>
          </p:nvCxnSpPr>
          <p:spPr>
            <a:xfrm rot="10800000">
              <a:off x="9242776" y="536777"/>
              <a:ext cx="63900" cy="9789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384" name="Google Shape;2384;p36"/>
            <p:cNvCxnSpPr>
              <a:stCxn id="2385" idx="3"/>
              <a:endCxn id="2381" idx="7"/>
            </p:cNvCxnSpPr>
            <p:nvPr/>
          </p:nvCxnSpPr>
          <p:spPr>
            <a:xfrm rot="10800000">
              <a:off x="9322127" y="503860"/>
              <a:ext cx="1572900" cy="6498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386" name="Google Shape;2386;p36"/>
            <p:cNvCxnSpPr>
              <a:stCxn id="2385" idx="2"/>
              <a:endCxn id="2354" idx="6"/>
            </p:cNvCxnSpPr>
            <p:nvPr/>
          </p:nvCxnSpPr>
          <p:spPr>
            <a:xfrm flipH="1">
              <a:off x="9418838" y="1237715"/>
              <a:ext cx="1459200" cy="3900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387" name="Google Shape;2387;p36"/>
            <p:cNvCxnSpPr>
              <a:stCxn id="2385" idx="1"/>
              <a:endCxn id="2356" idx="4"/>
            </p:cNvCxnSpPr>
            <p:nvPr/>
          </p:nvCxnSpPr>
          <p:spPr>
            <a:xfrm flipH="1">
              <a:off x="10349161" y="1309164"/>
              <a:ext cx="576300" cy="12219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388" name="Google Shape;2388;p36"/>
            <p:cNvCxnSpPr>
              <a:stCxn id="2389" idx="1"/>
              <a:endCxn id="2356" idx="5"/>
            </p:cNvCxnSpPr>
            <p:nvPr/>
          </p:nvCxnSpPr>
          <p:spPr>
            <a:xfrm flipH="1">
              <a:off x="10402021" y="1774673"/>
              <a:ext cx="1757100" cy="7782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390" name="Google Shape;2390;p36"/>
            <p:cNvCxnSpPr>
              <a:stCxn id="2389" idx="0"/>
              <a:endCxn id="2391" idx="4"/>
            </p:cNvCxnSpPr>
            <p:nvPr/>
          </p:nvCxnSpPr>
          <p:spPr>
            <a:xfrm flipH="1">
              <a:off x="11893390" y="1806534"/>
              <a:ext cx="313200" cy="9576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392" name="Google Shape;2392;p36"/>
            <p:cNvCxnSpPr>
              <a:stCxn id="2393" idx="7"/>
              <a:endCxn id="2394" idx="1"/>
            </p:cNvCxnSpPr>
            <p:nvPr/>
          </p:nvCxnSpPr>
          <p:spPr>
            <a:xfrm rot="10800000">
              <a:off x="8117510" y="3321933"/>
              <a:ext cx="642600" cy="11061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395" name="Google Shape;2395;p36"/>
            <p:cNvCxnSpPr>
              <a:endCxn id="2396" idx="6"/>
            </p:cNvCxnSpPr>
            <p:nvPr/>
          </p:nvCxnSpPr>
          <p:spPr>
            <a:xfrm rot="10800000">
              <a:off x="11941804" y="350882"/>
              <a:ext cx="294300" cy="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397" name="Google Shape;2397;p36"/>
            <p:cNvCxnSpPr>
              <a:stCxn id="2393" idx="0"/>
              <a:endCxn id="2352" idx="3"/>
            </p:cNvCxnSpPr>
            <p:nvPr/>
          </p:nvCxnSpPr>
          <p:spPr>
            <a:xfrm rot="10800000" flipH="1">
              <a:off x="8839337" y="3056316"/>
              <a:ext cx="575400" cy="13389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398" name="Google Shape;2398;p36"/>
            <p:cNvCxnSpPr>
              <a:stCxn id="2399" idx="0"/>
              <a:endCxn id="2400" idx="0"/>
            </p:cNvCxnSpPr>
            <p:nvPr/>
          </p:nvCxnSpPr>
          <p:spPr>
            <a:xfrm rot="10800000">
              <a:off x="10593971" y="3434199"/>
              <a:ext cx="970200" cy="11166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401" name="Google Shape;2401;p36"/>
            <p:cNvCxnSpPr>
              <a:stCxn id="2399" idx="1"/>
              <a:endCxn id="2391" idx="0"/>
            </p:cNvCxnSpPr>
            <p:nvPr/>
          </p:nvCxnSpPr>
          <p:spPr>
            <a:xfrm rot="10800000" flipH="1">
              <a:off x="11616989" y="2982977"/>
              <a:ext cx="228600" cy="15897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402" name="Google Shape;2402;p36"/>
            <p:cNvCxnSpPr>
              <a:stCxn id="2391" idx="2"/>
              <a:endCxn id="2356" idx="6"/>
            </p:cNvCxnSpPr>
            <p:nvPr/>
          </p:nvCxnSpPr>
          <p:spPr>
            <a:xfrm rot="10800000">
              <a:off x="10423637" y="2605754"/>
              <a:ext cx="1336500" cy="2439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403" name="Google Shape;2403;p36"/>
            <p:cNvCxnSpPr>
              <a:stCxn id="2389" idx="2"/>
              <a:endCxn id="2385" idx="6"/>
            </p:cNvCxnSpPr>
            <p:nvPr/>
          </p:nvCxnSpPr>
          <p:spPr>
            <a:xfrm rot="10800000">
              <a:off x="11098085" y="1194779"/>
              <a:ext cx="1050000" cy="5238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404" name="Google Shape;2404;p36"/>
            <p:cNvCxnSpPr>
              <a:stCxn id="2396" idx="1"/>
              <a:endCxn id="2385" idx="5"/>
            </p:cNvCxnSpPr>
            <p:nvPr/>
          </p:nvCxnSpPr>
          <p:spPr>
            <a:xfrm flipH="1">
              <a:off x="11050633" y="430109"/>
              <a:ext cx="699900" cy="6930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405" name="Google Shape;2405;p36"/>
            <p:cNvCxnSpPr>
              <a:stCxn id="2396" idx="3"/>
              <a:endCxn id="2406" idx="1"/>
            </p:cNvCxnSpPr>
            <p:nvPr/>
          </p:nvCxnSpPr>
          <p:spPr>
            <a:xfrm rot="10800000">
              <a:off x="10480633" y="1655"/>
              <a:ext cx="1269900" cy="2700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407" name="Google Shape;2407;p36"/>
            <p:cNvCxnSpPr>
              <a:stCxn id="2385" idx="4"/>
              <a:endCxn id="2406" idx="2"/>
            </p:cNvCxnSpPr>
            <p:nvPr/>
          </p:nvCxnSpPr>
          <p:spPr>
            <a:xfrm rot="10800000">
              <a:off x="10368876" y="737"/>
              <a:ext cx="597600" cy="11055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408" name="Google Shape;2408;p36"/>
            <p:cNvCxnSpPr>
              <a:stCxn id="2381" idx="5"/>
              <a:endCxn id="2406" idx="0"/>
            </p:cNvCxnSpPr>
            <p:nvPr/>
          </p:nvCxnSpPr>
          <p:spPr>
            <a:xfrm rot="10800000" flipH="1">
              <a:off x="9322059" y="-367"/>
              <a:ext cx="935100" cy="3459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409" name="Google Shape;2409;p36"/>
            <p:cNvCxnSpPr>
              <a:stCxn id="2396" idx="7"/>
              <a:endCxn id="2389" idx="3"/>
            </p:cNvCxnSpPr>
            <p:nvPr/>
          </p:nvCxnSpPr>
          <p:spPr>
            <a:xfrm>
              <a:off x="11908987" y="430109"/>
              <a:ext cx="270900" cy="12411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410" name="Google Shape;2410;p36"/>
            <p:cNvCxnSpPr>
              <a:stCxn id="2347" idx="7"/>
              <a:endCxn id="2354" idx="3"/>
            </p:cNvCxnSpPr>
            <p:nvPr/>
          </p:nvCxnSpPr>
          <p:spPr>
            <a:xfrm>
              <a:off x="7803031" y="570689"/>
              <a:ext cx="1424400" cy="9777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411" name="Google Shape;2411;p36"/>
            <p:cNvCxnSpPr>
              <a:endCxn id="2396" idx="4"/>
            </p:cNvCxnSpPr>
            <p:nvPr/>
          </p:nvCxnSpPr>
          <p:spPr>
            <a:xfrm flipH="1">
              <a:off x="11829760" y="9038"/>
              <a:ext cx="14400" cy="2298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2324" name="Google Shape;2324;p36"/>
            <p:cNvSpPr/>
            <p:nvPr/>
          </p:nvSpPr>
          <p:spPr>
            <a:xfrm rot="-9763470" flipH="1">
              <a:off x="3282465" y="2770682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358" name="Google Shape;2358;p36"/>
            <p:cNvSpPr/>
            <p:nvPr/>
          </p:nvSpPr>
          <p:spPr>
            <a:xfrm rot="10800000" flipH="1">
              <a:off x="2747608" y="1509248"/>
              <a:ext cx="236156" cy="236156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323" name="Google Shape;2323;p36"/>
            <p:cNvSpPr/>
            <p:nvPr/>
          </p:nvSpPr>
          <p:spPr>
            <a:xfrm rot="10800000" flipH="1">
              <a:off x="1393233" y="1713758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362" name="Google Shape;2362;p36"/>
            <p:cNvSpPr/>
            <p:nvPr/>
          </p:nvSpPr>
          <p:spPr>
            <a:xfrm rot="10800000" flipH="1">
              <a:off x="1898758" y="683587"/>
              <a:ext cx="149392" cy="149392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340" name="Google Shape;2340;p36"/>
            <p:cNvSpPr/>
            <p:nvPr/>
          </p:nvSpPr>
          <p:spPr>
            <a:xfrm rot="10800000" flipH="1">
              <a:off x="3677624" y="568516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328" name="Google Shape;2328;p36"/>
            <p:cNvSpPr/>
            <p:nvPr/>
          </p:nvSpPr>
          <p:spPr>
            <a:xfrm rot="10800000" flipH="1">
              <a:off x="5036983" y="880818"/>
              <a:ext cx="236156" cy="236156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345" name="Google Shape;2345;p36"/>
            <p:cNvSpPr/>
            <p:nvPr/>
          </p:nvSpPr>
          <p:spPr>
            <a:xfrm rot="10800000" flipH="1">
              <a:off x="6168345" y="1141694"/>
              <a:ext cx="149392" cy="149392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337" name="Google Shape;2337;p36"/>
            <p:cNvSpPr/>
            <p:nvPr/>
          </p:nvSpPr>
          <p:spPr>
            <a:xfrm rot="10800000" flipH="1">
              <a:off x="6173566" y="2159704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349" name="Google Shape;2349;p36"/>
            <p:cNvSpPr/>
            <p:nvPr/>
          </p:nvSpPr>
          <p:spPr>
            <a:xfrm rot="10800000" flipH="1">
              <a:off x="7625759" y="1610137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347" name="Google Shape;2347;p36"/>
            <p:cNvSpPr/>
            <p:nvPr/>
          </p:nvSpPr>
          <p:spPr>
            <a:xfrm rot="10800000" flipH="1">
              <a:off x="7675517" y="443175"/>
              <a:ext cx="149392" cy="149392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381" name="Google Shape;2381;p36"/>
            <p:cNvSpPr/>
            <p:nvPr/>
          </p:nvSpPr>
          <p:spPr>
            <a:xfrm rot="10800000" flipH="1">
              <a:off x="9130788" y="312716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396" name="Google Shape;2396;p36"/>
            <p:cNvSpPr/>
            <p:nvPr/>
          </p:nvSpPr>
          <p:spPr>
            <a:xfrm rot="10800000" flipH="1">
              <a:off x="11717716" y="238838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389" name="Google Shape;2389;p36"/>
            <p:cNvSpPr/>
            <p:nvPr/>
          </p:nvSpPr>
          <p:spPr>
            <a:xfrm rot="-10117832" flipH="1">
              <a:off x="12146619" y="1658608"/>
              <a:ext cx="149392" cy="149392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391" name="Google Shape;2391;p36"/>
            <p:cNvSpPr/>
            <p:nvPr/>
          </p:nvSpPr>
          <p:spPr>
            <a:xfrm rot="-10061494" flipH="1">
              <a:off x="11757562" y="2761495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385" name="Google Shape;2385;p36"/>
            <p:cNvSpPr/>
            <p:nvPr/>
          </p:nvSpPr>
          <p:spPr>
            <a:xfrm rot="10135587" flipH="1">
              <a:off x="10875952" y="1104151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354" name="Google Shape;2354;p36"/>
            <p:cNvSpPr/>
            <p:nvPr/>
          </p:nvSpPr>
          <p:spPr>
            <a:xfrm rot="10800000" flipH="1">
              <a:off x="9194632" y="1515677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356" name="Google Shape;2356;p36"/>
            <p:cNvSpPr/>
            <p:nvPr/>
          </p:nvSpPr>
          <p:spPr>
            <a:xfrm rot="10800000" flipH="1">
              <a:off x="10274387" y="2531131"/>
              <a:ext cx="149392" cy="149392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329" name="Google Shape;2329;p36"/>
            <p:cNvSpPr/>
            <p:nvPr/>
          </p:nvSpPr>
          <p:spPr>
            <a:xfrm rot="10800000" flipH="1">
              <a:off x="3780028" y="1301345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332" name="Google Shape;2332;p36"/>
            <p:cNvSpPr/>
            <p:nvPr/>
          </p:nvSpPr>
          <p:spPr>
            <a:xfrm rot="10800000" flipH="1">
              <a:off x="4938273" y="2119800"/>
              <a:ext cx="149392" cy="149392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326" name="Google Shape;2326;p36"/>
            <p:cNvSpPr/>
            <p:nvPr/>
          </p:nvSpPr>
          <p:spPr>
            <a:xfrm rot="10800000" flipH="1">
              <a:off x="3888828" y="2078148"/>
              <a:ext cx="149392" cy="149392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cxnSp>
          <p:nvCxnSpPr>
            <p:cNvPr id="2412" name="Google Shape;2412;p36"/>
            <p:cNvCxnSpPr>
              <a:stCxn id="2326" idx="2"/>
              <a:endCxn id="2358" idx="7"/>
            </p:cNvCxnSpPr>
            <p:nvPr/>
          </p:nvCxnSpPr>
          <p:spPr>
            <a:xfrm rot="10800000">
              <a:off x="2949228" y="1710944"/>
              <a:ext cx="939600" cy="4419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413" name="Google Shape;2413;p36"/>
            <p:cNvCxnSpPr>
              <a:stCxn id="2323" idx="4"/>
              <a:endCxn id="2362" idx="1"/>
            </p:cNvCxnSpPr>
            <p:nvPr/>
          </p:nvCxnSpPr>
          <p:spPr>
            <a:xfrm rot="10800000" flipH="1">
              <a:off x="1505277" y="811058"/>
              <a:ext cx="415500" cy="9027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2365" name="Google Shape;2365;p36"/>
            <p:cNvSpPr/>
            <p:nvPr/>
          </p:nvSpPr>
          <p:spPr>
            <a:xfrm rot="10800000" flipH="1">
              <a:off x="435217" y="863669"/>
              <a:ext cx="149392" cy="149392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cxnSp>
          <p:nvCxnSpPr>
            <p:cNvPr id="2414" name="Google Shape;2414;p36"/>
            <p:cNvCxnSpPr>
              <a:stCxn id="2365" idx="3"/>
            </p:cNvCxnSpPr>
            <p:nvPr/>
          </p:nvCxnSpPr>
          <p:spPr>
            <a:xfrm rot="10800000">
              <a:off x="14295" y="20947"/>
              <a:ext cx="442800" cy="8646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415" name="Google Shape;2415;p36"/>
            <p:cNvCxnSpPr>
              <a:stCxn id="2365" idx="2"/>
            </p:cNvCxnSpPr>
            <p:nvPr/>
          </p:nvCxnSpPr>
          <p:spPr>
            <a:xfrm rot="10800000">
              <a:off x="-27383" y="832165"/>
              <a:ext cx="462600" cy="1062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416" name="Google Shape;2416;p36"/>
            <p:cNvCxnSpPr>
              <a:stCxn id="2365" idx="1"/>
            </p:cNvCxnSpPr>
            <p:nvPr/>
          </p:nvCxnSpPr>
          <p:spPr>
            <a:xfrm flipH="1">
              <a:off x="-27405" y="991183"/>
              <a:ext cx="484500" cy="4965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417" name="Google Shape;2417;p36"/>
            <p:cNvCxnSpPr>
              <a:endCxn id="2323" idx="2"/>
            </p:cNvCxnSpPr>
            <p:nvPr/>
          </p:nvCxnSpPr>
          <p:spPr>
            <a:xfrm rot="10800000" flipH="1">
              <a:off x="42633" y="1825802"/>
              <a:ext cx="1350600" cy="1776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2375" name="Google Shape;2375;p36"/>
            <p:cNvSpPr/>
            <p:nvPr/>
          </p:nvSpPr>
          <p:spPr>
            <a:xfrm rot="10800000" flipH="1">
              <a:off x="6507935" y="-75430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solidFill>
              <a:schemeClr val="lt1">
                <a:alpha val="9803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406" name="Google Shape;2406;p36"/>
            <p:cNvSpPr/>
            <p:nvPr/>
          </p:nvSpPr>
          <p:spPr>
            <a:xfrm rot="10800000" flipH="1">
              <a:off x="10256792" y="-104349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solidFill>
              <a:schemeClr val="lt1">
                <a:alpha val="9803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cxnSp>
          <p:nvCxnSpPr>
            <p:cNvPr id="2418" name="Google Shape;2418;p36"/>
            <p:cNvCxnSpPr>
              <a:stCxn id="2375" idx="1"/>
              <a:endCxn id="2347" idx="3"/>
            </p:cNvCxnSpPr>
            <p:nvPr/>
          </p:nvCxnSpPr>
          <p:spPr>
            <a:xfrm>
              <a:off x="6657219" y="-4759"/>
              <a:ext cx="1040100" cy="4698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419" name="Google Shape;2419;p36"/>
            <p:cNvCxnSpPr>
              <a:endCxn id="2420" idx="1"/>
            </p:cNvCxnSpPr>
            <p:nvPr/>
          </p:nvCxnSpPr>
          <p:spPr>
            <a:xfrm flipH="1">
              <a:off x="11505573" y="5341001"/>
              <a:ext cx="674400" cy="3966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421" name="Google Shape;2421;p36"/>
            <p:cNvCxnSpPr>
              <a:endCxn id="2399" idx="2"/>
            </p:cNvCxnSpPr>
            <p:nvPr/>
          </p:nvCxnSpPr>
          <p:spPr>
            <a:xfrm flipH="1">
              <a:off x="11638867" y="4354895"/>
              <a:ext cx="670200" cy="2706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422" name="Google Shape;2422;p36"/>
            <p:cNvCxnSpPr>
              <a:stCxn id="2420" idx="0"/>
              <a:endCxn id="2399" idx="4"/>
            </p:cNvCxnSpPr>
            <p:nvPr/>
          </p:nvCxnSpPr>
          <p:spPr>
            <a:xfrm rot="10800000" flipH="1">
              <a:off x="11422079" y="4700117"/>
              <a:ext cx="142200" cy="10029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423" name="Google Shape;2423;p36"/>
            <p:cNvCxnSpPr>
              <a:stCxn id="2400" idx="2"/>
              <a:endCxn id="2424" idx="1"/>
            </p:cNvCxnSpPr>
            <p:nvPr/>
          </p:nvCxnSpPr>
          <p:spPr>
            <a:xfrm>
              <a:off x="10451194" y="3503136"/>
              <a:ext cx="31500" cy="693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425" name="Google Shape;2425;p36"/>
            <p:cNvCxnSpPr>
              <a:stCxn id="2420" idx="7"/>
              <a:endCxn id="2424" idx="3"/>
            </p:cNvCxnSpPr>
            <p:nvPr/>
          </p:nvCxnSpPr>
          <p:spPr>
            <a:xfrm rot="10800000">
              <a:off x="10482685" y="4354901"/>
              <a:ext cx="855900" cy="13827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426" name="Google Shape;2426;p36"/>
            <p:cNvCxnSpPr>
              <a:endCxn id="2399" idx="3"/>
            </p:cNvCxnSpPr>
            <p:nvPr/>
          </p:nvCxnSpPr>
          <p:spPr>
            <a:xfrm rot="10800000">
              <a:off x="11616989" y="4678313"/>
              <a:ext cx="692400" cy="4095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427" name="Google Shape;2427;p36"/>
            <p:cNvCxnSpPr>
              <a:stCxn id="2399" idx="6"/>
              <a:endCxn id="2424" idx="2"/>
            </p:cNvCxnSpPr>
            <p:nvPr/>
          </p:nvCxnSpPr>
          <p:spPr>
            <a:xfrm rot="10800000">
              <a:off x="10515675" y="4275695"/>
              <a:ext cx="973800" cy="3498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428" name="Google Shape;2428;p36"/>
            <p:cNvCxnSpPr>
              <a:stCxn id="2429" idx="0"/>
              <a:endCxn id="2424" idx="4"/>
            </p:cNvCxnSpPr>
            <p:nvPr/>
          </p:nvCxnSpPr>
          <p:spPr>
            <a:xfrm rot="10800000" flipH="1">
              <a:off x="10334099" y="4387705"/>
              <a:ext cx="69600" cy="11412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430" name="Google Shape;2430;p36"/>
            <p:cNvCxnSpPr>
              <a:stCxn id="2431" idx="1"/>
              <a:endCxn id="2424" idx="5"/>
            </p:cNvCxnSpPr>
            <p:nvPr/>
          </p:nvCxnSpPr>
          <p:spPr>
            <a:xfrm rot="10800000" flipH="1">
              <a:off x="8879745" y="4354952"/>
              <a:ext cx="1444500" cy="13038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432" name="Google Shape;2432;p36"/>
            <p:cNvCxnSpPr>
              <a:stCxn id="2431" idx="0"/>
              <a:endCxn id="2393" idx="4"/>
            </p:cNvCxnSpPr>
            <p:nvPr/>
          </p:nvCxnSpPr>
          <p:spPr>
            <a:xfrm rot="10800000" flipH="1">
              <a:off x="8826927" y="4619274"/>
              <a:ext cx="12300" cy="10176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433" name="Google Shape;2433;p36"/>
            <p:cNvCxnSpPr>
              <a:stCxn id="2393" idx="2"/>
              <a:endCxn id="2424" idx="6"/>
            </p:cNvCxnSpPr>
            <p:nvPr/>
          </p:nvCxnSpPr>
          <p:spPr>
            <a:xfrm rot="10800000" flipH="1">
              <a:off x="8951381" y="4275660"/>
              <a:ext cx="1340100" cy="2316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434" name="Google Shape;2434;p36"/>
            <p:cNvCxnSpPr>
              <a:stCxn id="2393" idx="7"/>
              <a:endCxn id="2435" idx="2"/>
            </p:cNvCxnSpPr>
            <p:nvPr/>
          </p:nvCxnSpPr>
          <p:spPr>
            <a:xfrm rot="10800000">
              <a:off x="6683210" y="3221133"/>
              <a:ext cx="2076900" cy="12069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436" name="Google Shape;2436;p36"/>
            <p:cNvCxnSpPr>
              <a:stCxn id="2393" idx="6"/>
              <a:endCxn id="2437" idx="2"/>
            </p:cNvCxnSpPr>
            <p:nvPr/>
          </p:nvCxnSpPr>
          <p:spPr>
            <a:xfrm flipH="1">
              <a:off x="7382393" y="4507260"/>
              <a:ext cx="1344900" cy="945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438" name="Google Shape;2438;p36"/>
            <p:cNvCxnSpPr>
              <a:stCxn id="2437" idx="7"/>
              <a:endCxn id="2435" idx="3"/>
            </p:cNvCxnSpPr>
            <p:nvPr/>
          </p:nvCxnSpPr>
          <p:spPr>
            <a:xfrm rot="10800000">
              <a:off x="6661437" y="3274193"/>
              <a:ext cx="529800" cy="1248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439" name="Google Shape;2439;p36"/>
            <p:cNvCxnSpPr>
              <a:stCxn id="2352" idx="1"/>
              <a:endCxn id="2424" idx="0"/>
            </p:cNvCxnSpPr>
            <p:nvPr/>
          </p:nvCxnSpPr>
          <p:spPr>
            <a:xfrm>
              <a:off x="9564537" y="3108409"/>
              <a:ext cx="839100" cy="10554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440" name="Google Shape;2440;p36"/>
            <p:cNvCxnSpPr>
              <a:endCxn id="2420" idx="3"/>
            </p:cNvCxnSpPr>
            <p:nvPr/>
          </p:nvCxnSpPr>
          <p:spPr>
            <a:xfrm rot="10800000">
              <a:off x="11505573" y="5904589"/>
              <a:ext cx="674400" cy="3279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441" name="Google Shape;2441;p36"/>
            <p:cNvCxnSpPr>
              <a:stCxn id="2429" idx="2"/>
              <a:endCxn id="2420" idx="6"/>
            </p:cNvCxnSpPr>
            <p:nvPr/>
          </p:nvCxnSpPr>
          <p:spPr>
            <a:xfrm>
              <a:off x="10408795" y="5603601"/>
              <a:ext cx="895200" cy="2175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442" name="Google Shape;2442;p36"/>
            <p:cNvCxnSpPr>
              <a:stCxn id="2443" idx="0"/>
              <a:endCxn id="2420" idx="5"/>
            </p:cNvCxnSpPr>
            <p:nvPr/>
          </p:nvCxnSpPr>
          <p:spPr>
            <a:xfrm rot="10800000" flipH="1">
              <a:off x="10069009" y="5904535"/>
              <a:ext cx="1269600" cy="9216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444" name="Google Shape;2444;p36"/>
            <p:cNvCxnSpPr>
              <a:endCxn id="2420" idx="4"/>
            </p:cNvCxnSpPr>
            <p:nvPr/>
          </p:nvCxnSpPr>
          <p:spPr>
            <a:xfrm rot="10800000">
              <a:off x="11422079" y="5939173"/>
              <a:ext cx="272100" cy="9105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445" name="Google Shape;2445;p36"/>
            <p:cNvCxnSpPr>
              <a:stCxn id="2443" idx="2"/>
              <a:endCxn id="2429" idx="4"/>
            </p:cNvCxnSpPr>
            <p:nvPr/>
          </p:nvCxnSpPr>
          <p:spPr>
            <a:xfrm rot="10800000" flipH="1">
              <a:off x="9994465" y="5678242"/>
              <a:ext cx="339600" cy="11472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446" name="Google Shape;2446;p36"/>
            <p:cNvCxnSpPr>
              <a:stCxn id="2431" idx="2"/>
              <a:endCxn id="2429" idx="6"/>
            </p:cNvCxnSpPr>
            <p:nvPr/>
          </p:nvCxnSpPr>
          <p:spPr>
            <a:xfrm rot="10800000" flipH="1">
              <a:off x="8901623" y="5603570"/>
              <a:ext cx="1357800" cy="1080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447" name="Google Shape;2447;p36"/>
            <p:cNvCxnSpPr>
              <a:stCxn id="2431" idx="4"/>
            </p:cNvCxnSpPr>
            <p:nvPr/>
          </p:nvCxnSpPr>
          <p:spPr>
            <a:xfrm flipH="1">
              <a:off x="8785527" y="5786266"/>
              <a:ext cx="41400" cy="10425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448" name="Google Shape;2448;p36"/>
            <p:cNvCxnSpPr>
              <a:stCxn id="2449" idx="3"/>
            </p:cNvCxnSpPr>
            <p:nvPr/>
          </p:nvCxnSpPr>
          <p:spPr>
            <a:xfrm>
              <a:off x="7413535" y="5883908"/>
              <a:ext cx="565500" cy="9588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450" name="Google Shape;2450;p36"/>
            <p:cNvCxnSpPr>
              <a:stCxn id="2449" idx="2"/>
              <a:endCxn id="2431" idx="6"/>
            </p:cNvCxnSpPr>
            <p:nvPr/>
          </p:nvCxnSpPr>
          <p:spPr>
            <a:xfrm rot="10800000" flipH="1">
              <a:off x="7446352" y="5711681"/>
              <a:ext cx="1305900" cy="930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451" name="Google Shape;2451;p36"/>
            <p:cNvCxnSpPr>
              <a:stCxn id="2437" idx="4"/>
              <a:endCxn id="2449" idx="0"/>
            </p:cNvCxnSpPr>
            <p:nvPr/>
          </p:nvCxnSpPr>
          <p:spPr>
            <a:xfrm>
              <a:off x="7270464" y="4713764"/>
              <a:ext cx="63900" cy="9789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452" name="Google Shape;2452;p36"/>
            <p:cNvCxnSpPr>
              <a:stCxn id="2453" idx="3"/>
              <a:endCxn id="2449" idx="7"/>
            </p:cNvCxnSpPr>
            <p:nvPr/>
          </p:nvCxnSpPr>
          <p:spPr>
            <a:xfrm>
              <a:off x="5682113" y="5075781"/>
              <a:ext cx="1572900" cy="6498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454" name="Google Shape;2454;p36"/>
            <p:cNvCxnSpPr>
              <a:stCxn id="2453" idx="2"/>
              <a:endCxn id="2437" idx="6"/>
            </p:cNvCxnSpPr>
            <p:nvPr/>
          </p:nvCxnSpPr>
          <p:spPr>
            <a:xfrm rot="10800000" flipH="1">
              <a:off x="5699102" y="4601726"/>
              <a:ext cx="1459200" cy="3900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455" name="Google Shape;2455;p36"/>
            <p:cNvCxnSpPr>
              <a:stCxn id="2453" idx="1"/>
              <a:endCxn id="2435" idx="4"/>
            </p:cNvCxnSpPr>
            <p:nvPr/>
          </p:nvCxnSpPr>
          <p:spPr>
            <a:xfrm rot="10800000" flipH="1">
              <a:off x="5651679" y="3295777"/>
              <a:ext cx="957000" cy="16245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456" name="Google Shape;2456;p36"/>
            <p:cNvCxnSpPr>
              <a:stCxn id="2457" idx="1"/>
              <a:endCxn id="2435" idx="5"/>
            </p:cNvCxnSpPr>
            <p:nvPr/>
          </p:nvCxnSpPr>
          <p:spPr>
            <a:xfrm rot="10800000" flipH="1">
              <a:off x="4477836" y="3274186"/>
              <a:ext cx="2077800" cy="17727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458" name="Google Shape;2458;p36"/>
            <p:cNvCxnSpPr>
              <a:stCxn id="2457" idx="0"/>
              <a:endCxn id="2459" idx="4"/>
            </p:cNvCxnSpPr>
            <p:nvPr/>
          </p:nvCxnSpPr>
          <p:spPr>
            <a:xfrm rot="10800000" flipH="1">
              <a:off x="4430367" y="4043325"/>
              <a:ext cx="58500" cy="9717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460" name="Google Shape;2460;p36"/>
            <p:cNvCxnSpPr>
              <a:stCxn id="2461" idx="0"/>
              <a:endCxn id="2462" idx="4"/>
            </p:cNvCxnSpPr>
            <p:nvPr/>
          </p:nvCxnSpPr>
          <p:spPr>
            <a:xfrm rot="10800000" flipH="1">
              <a:off x="2274960" y="3873332"/>
              <a:ext cx="236100" cy="11541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463" name="Google Shape;2463;p36"/>
            <p:cNvCxnSpPr>
              <a:stCxn id="2464" idx="7"/>
              <a:endCxn id="2462" idx="5"/>
            </p:cNvCxnSpPr>
            <p:nvPr/>
          </p:nvCxnSpPr>
          <p:spPr>
            <a:xfrm rot="10800000" flipH="1">
              <a:off x="1153506" y="3840629"/>
              <a:ext cx="1278300" cy="7167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465" name="Google Shape;2465;p36"/>
            <p:cNvCxnSpPr>
              <a:endCxn id="2461" idx="6"/>
            </p:cNvCxnSpPr>
            <p:nvPr/>
          </p:nvCxnSpPr>
          <p:spPr>
            <a:xfrm rot="10800000" flipH="1">
              <a:off x="1109316" y="5139476"/>
              <a:ext cx="1053600" cy="4206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466" name="Google Shape;2466;p36"/>
            <p:cNvCxnSpPr>
              <a:stCxn id="2467" idx="5"/>
              <a:endCxn id="2468" idx="6"/>
            </p:cNvCxnSpPr>
            <p:nvPr/>
          </p:nvCxnSpPr>
          <p:spPr>
            <a:xfrm>
              <a:off x="1094332" y="5702233"/>
              <a:ext cx="1771500" cy="4776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469" name="Google Shape;2469;p36"/>
            <p:cNvCxnSpPr>
              <a:endCxn id="2468" idx="4"/>
            </p:cNvCxnSpPr>
            <p:nvPr/>
          </p:nvCxnSpPr>
          <p:spPr>
            <a:xfrm rot="10800000" flipH="1">
              <a:off x="2739152" y="6254482"/>
              <a:ext cx="201300" cy="5439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470" name="Google Shape;2470;p36"/>
            <p:cNvCxnSpPr>
              <a:stCxn id="2468" idx="3"/>
            </p:cNvCxnSpPr>
            <p:nvPr/>
          </p:nvCxnSpPr>
          <p:spPr>
            <a:xfrm>
              <a:off x="2993270" y="6232604"/>
              <a:ext cx="836400" cy="5658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471" name="Google Shape;2471;p36"/>
            <p:cNvCxnSpPr>
              <a:stCxn id="2468" idx="3"/>
              <a:endCxn id="2472" idx="6"/>
            </p:cNvCxnSpPr>
            <p:nvPr/>
          </p:nvCxnSpPr>
          <p:spPr>
            <a:xfrm rot="10800000" flipH="1">
              <a:off x="2993270" y="6187904"/>
              <a:ext cx="1497000" cy="447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473" name="Google Shape;2473;p36"/>
            <p:cNvCxnSpPr>
              <a:stCxn id="2468" idx="1"/>
              <a:endCxn id="2457" idx="5"/>
            </p:cNvCxnSpPr>
            <p:nvPr/>
          </p:nvCxnSpPr>
          <p:spPr>
            <a:xfrm rot="10800000" flipH="1">
              <a:off x="2993270" y="5129768"/>
              <a:ext cx="1360200" cy="9972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474" name="Google Shape;2474;p36"/>
            <p:cNvCxnSpPr>
              <a:stCxn id="2461" idx="2"/>
              <a:endCxn id="2457" idx="6"/>
            </p:cNvCxnSpPr>
            <p:nvPr/>
          </p:nvCxnSpPr>
          <p:spPr>
            <a:xfrm rot="10800000" flipH="1">
              <a:off x="2387004" y="5073476"/>
              <a:ext cx="1955400" cy="660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475" name="Google Shape;2475;p36"/>
            <p:cNvCxnSpPr>
              <a:stCxn id="2462" idx="3"/>
              <a:endCxn id="2457" idx="7"/>
            </p:cNvCxnSpPr>
            <p:nvPr/>
          </p:nvCxnSpPr>
          <p:spPr>
            <a:xfrm>
              <a:off x="2590343" y="3840664"/>
              <a:ext cx="1783800" cy="1185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476" name="Google Shape;2476;p36"/>
            <p:cNvCxnSpPr>
              <a:stCxn id="2462" idx="2"/>
              <a:endCxn id="2459" idx="6"/>
            </p:cNvCxnSpPr>
            <p:nvPr/>
          </p:nvCxnSpPr>
          <p:spPr>
            <a:xfrm>
              <a:off x="2623160" y="3761437"/>
              <a:ext cx="1780200" cy="1485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477" name="Google Shape;2477;p36"/>
            <p:cNvCxnSpPr>
              <a:stCxn id="2459" idx="1"/>
              <a:endCxn id="2435" idx="6"/>
            </p:cNvCxnSpPr>
            <p:nvPr/>
          </p:nvCxnSpPr>
          <p:spPr>
            <a:xfrm rot="10800000" flipH="1">
              <a:off x="4607055" y="3221245"/>
              <a:ext cx="1926900" cy="6522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478" name="Google Shape;2478;p36"/>
            <p:cNvCxnSpPr>
              <a:stCxn id="2457" idx="2"/>
              <a:endCxn id="2453" idx="6"/>
            </p:cNvCxnSpPr>
            <p:nvPr/>
          </p:nvCxnSpPr>
          <p:spPr>
            <a:xfrm rot="10800000" flipH="1">
              <a:off x="4488872" y="5034880"/>
              <a:ext cx="990300" cy="681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479" name="Google Shape;2479;p36"/>
            <p:cNvCxnSpPr>
              <a:stCxn id="2472" idx="1"/>
              <a:endCxn id="2453" idx="5"/>
            </p:cNvCxnSpPr>
            <p:nvPr/>
          </p:nvCxnSpPr>
          <p:spPr>
            <a:xfrm rot="10800000" flipH="1">
              <a:off x="4681461" y="5106273"/>
              <a:ext cx="845100" cy="1002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480" name="Google Shape;2480;p36"/>
            <p:cNvCxnSpPr>
              <a:stCxn id="2472" idx="3"/>
              <a:endCxn id="2481" idx="1"/>
            </p:cNvCxnSpPr>
            <p:nvPr/>
          </p:nvCxnSpPr>
          <p:spPr>
            <a:xfrm>
              <a:off x="4681461" y="6267027"/>
              <a:ext cx="1470300" cy="5682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482" name="Google Shape;2482;p36"/>
            <p:cNvCxnSpPr>
              <a:stCxn id="2453" idx="4"/>
              <a:endCxn id="2481" idx="2"/>
            </p:cNvCxnSpPr>
            <p:nvPr/>
          </p:nvCxnSpPr>
          <p:spPr>
            <a:xfrm>
              <a:off x="5610664" y="5123204"/>
              <a:ext cx="652800" cy="17130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483" name="Google Shape;2483;p36"/>
            <p:cNvCxnSpPr>
              <a:stCxn id="2449" idx="5"/>
              <a:endCxn id="2481" idx="0"/>
            </p:cNvCxnSpPr>
            <p:nvPr/>
          </p:nvCxnSpPr>
          <p:spPr>
            <a:xfrm flipH="1">
              <a:off x="6375481" y="5883908"/>
              <a:ext cx="879600" cy="9534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484" name="Google Shape;2484;p36"/>
            <p:cNvCxnSpPr>
              <a:stCxn id="2472" idx="7"/>
              <a:endCxn id="2457" idx="3"/>
            </p:cNvCxnSpPr>
            <p:nvPr/>
          </p:nvCxnSpPr>
          <p:spPr>
            <a:xfrm rot="10800000">
              <a:off x="4457007" y="5150373"/>
              <a:ext cx="66000" cy="9582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485" name="Google Shape;2485;p36"/>
            <p:cNvCxnSpPr>
              <a:stCxn id="2431" idx="7"/>
              <a:endCxn id="2437" idx="3"/>
            </p:cNvCxnSpPr>
            <p:nvPr/>
          </p:nvCxnSpPr>
          <p:spPr>
            <a:xfrm rot="10800000">
              <a:off x="7349709" y="4681052"/>
              <a:ext cx="1424400" cy="9777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486" name="Google Shape;2486;p36"/>
            <p:cNvCxnSpPr>
              <a:endCxn id="2472" idx="4"/>
            </p:cNvCxnSpPr>
            <p:nvPr/>
          </p:nvCxnSpPr>
          <p:spPr>
            <a:xfrm rot="10800000" flipH="1">
              <a:off x="4489134" y="6299844"/>
              <a:ext cx="113100" cy="5460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487" name="Google Shape;2487;p36"/>
            <p:cNvCxnSpPr>
              <a:stCxn id="2468" idx="7"/>
              <a:endCxn id="2461" idx="4"/>
            </p:cNvCxnSpPr>
            <p:nvPr/>
          </p:nvCxnSpPr>
          <p:spPr>
            <a:xfrm rot="10800000">
              <a:off x="2275034" y="5251568"/>
              <a:ext cx="612600" cy="8754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2420" name="Google Shape;2420;p36"/>
            <p:cNvSpPr/>
            <p:nvPr/>
          </p:nvSpPr>
          <p:spPr>
            <a:xfrm flipH="1">
              <a:off x="11304001" y="5703017"/>
              <a:ext cx="236156" cy="236156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429" name="Google Shape;2429;p36"/>
            <p:cNvSpPr/>
            <p:nvPr/>
          </p:nvSpPr>
          <p:spPr>
            <a:xfrm flipH="1">
              <a:off x="10259403" y="5528905"/>
              <a:ext cx="149392" cy="149392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424" name="Google Shape;2424;p36"/>
            <p:cNvSpPr/>
            <p:nvPr/>
          </p:nvSpPr>
          <p:spPr>
            <a:xfrm flipH="1">
              <a:off x="10291530" y="4163736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393" name="Google Shape;2393;p36"/>
            <p:cNvSpPr/>
            <p:nvPr/>
          </p:nvSpPr>
          <p:spPr>
            <a:xfrm flipH="1">
              <a:off x="8727293" y="4395216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431" name="Google Shape;2431;p36"/>
            <p:cNvSpPr/>
            <p:nvPr/>
          </p:nvSpPr>
          <p:spPr>
            <a:xfrm flipH="1">
              <a:off x="8752231" y="5636874"/>
              <a:ext cx="149392" cy="149392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449" name="Google Shape;2449;p36"/>
            <p:cNvSpPr/>
            <p:nvPr/>
          </p:nvSpPr>
          <p:spPr>
            <a:xfrm flipH="1">
              <a:off x="7222264" y="5692637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472" name="Google Shape;2472;p36"/>
            <p:cNvSpPr/>
            <p:nvPr/>
          </p:nvSpPr>
          <p:spPr>
            <a:xfrm flipH="1">
              <a:off x="4490190" y="6075756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457" name="Google Shape;2457;p36"/>
            <p:cNvSpPr/>
            <p:nvPr/>
          </p:nvSpPr>
          <p:spPr>
            <a:xfrm rot="682168" flipH="1">
              <a:off x="4340946" y="5013559"/>
              <a:ext cx="149392" cy="149392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459" name="Google Shape;2459;p36"/>
            <p:cNvSpPr/>
            <p:nvPr/>
          </p:nvSpPr>
          <p:spPr>
            <a:xfrm rot="738506" flipH="1">
              <a:off x="4400716" y="3821918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453" name="Google Shape;2453;p36"/>
            <p:cNvSpPr/>
            <p:nvPr/>
          </p:nvSpPr>
          <p:spPr>
            <a:xfrm rot="-664413" flipH="1">
              <a:off x="5477100" y="4901202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437" name="Google Shape;2437;p36"/>
            <p:cNvSpPr/>
            <p:nvPr/>
          </p:nvSpPr>
          <p:spPr>
            <a:xfrm flipH="1">
              <a:off x="7158420" y="4489676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435" name="Google Shape;2435;p36"/>
            <p:cNvSpPr/>
            <p:nvPr/>
          </p:nvSpPr>
          <p:spPr>
            <a:xfrm flipH="1">
              <a:off x="6533834" y="3146530"/>
              <a:ext cx="149392" cy="149392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462" name="Google Shape;2462;p36"/>
            <p:cNvSpPr/>
            <p:nvPr/>
          </p:nvSpPr>
          <p:spPr>
            <a:xfrm flipH="1">
              <a:off x="2399072" y="3649393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461" name="Google Shape;2461;p36"/>
            <p:cNvSpPr/>
            <p:nvPr/>
          </p:nvSpPr>
          <p:spPr>
            <a:xfrm flipH="1">
              <a:off x="2162916" y="5027432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468" name="Google Shape;2468;p36"/>
            <p:cNvSpPr/>
            <p:nvPr/>
          </p:nvSpPr>
          <p:spPr>
            <a:xfrm flipH="1">
              <a:off x="2865756" y="6105090"/>
              <a:ext cx="149392" cy="149392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399" name="Google Shape;2399;p36"/>
            <p:cNvSpPr/>
            <p:nvPr/>
          </p:nvSpPr>
          <p:spPr>
            <a:xfrm flipH="1">
              <a:off x="11489475" y="4550799"/>
              <a:ext cx="149392" cy="149392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443" name="Google Shape;2443;p36"/>
            <p:cNvSpPr/>
            <p:nvPr/>
          </p:nvSpPr>
          <p:spPr>
            <a:xfrm flipH="1">
              <a:off x="9919813" y="6746029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solidFill>
              <a:schemeClr val="lt1">
                <a:alpha val="9803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481" name="Google Shape;2481;p36"/>
            <p:cNvSpPr/>
            <p:nvPr/>
          </p:nvSpPr>
          <p:spPr>
            <a:xfrm flipH="1">
              <a:off x="6151551" y="6717004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solidFill>
              <a:schemeClr val="lt1">
                <a:alpha val="9803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cxnSp>
          <p:nvCxnSpPr>
            <p:cNvPr id="2488" name="Google Shape;2488;p36"/>
            <p:cNvCxnSpPr>
              <a:stCxn id="2443" idx="1"/>
              <a:endCxn id="2431" idx="3"/>
            </p:cNvCxnSpPr>
            <p:nvPr/>
          </p:nvCxnSpPr>
          <p:spPr>
            <a:xfrm rot="10800000">
              <a:off x="8879821" y="5764250"/>
              <a:ext cx="1040100" cy="10605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489" name="Google Shape;2489;p36"/>
            <p:cNvCxnSpPr>
              <a:stCxn id="2490" idx="6"/>
              <a:endCxn id="2462" idx="6"/>
            </p:cNvCxnSpPr>
            <p:nvPr/>
          </p:nvCxnSpPr>
          <p:spPr>
            <a:xfrm>
              <a:off x="1249806" y="3691601"/>
              <a:ext cx="1149300" cy="699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491" name="Google Shape;2491;p36"/>
            <p:cNvCxnSpPr>
              <a:stCxn id="2492" idx="4"/>
              <a:endCxn id="2464" idx="1"/>
            </p:cNvCxnSpPr>
            <p:nvPr/>
          </p:nvCxnSpPr>
          <p:spPr>
            <a:xfrm>
              <a:off x="181389" y="3694736"/>
              <a:ext cx="833400" cy="8625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493" name="Google Shape;2493;p36"/>
            <p:cNvCxnSpPr>
              <a:stCxn id="2464" idx="4"/>
              <a:endCxn id="2467" idx="0"/>
            </p:cNvCxnSpPr>
            <p:nvPr/>
          </p:nvCxnSpPr>
          <p:spPr>
            <a:xfrm flipH="1">
              <a:off x="990217" y="4724846"/>
              <a:ext cx="93900" cy="7260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494" name="Google Shape;2494;p36"/>
            <p:cNvCxnSpPr>
              <a:stCxn id="2495" idx="3"/>
            </p:cNvCxnSpPr>
            <p:nvPr/>
          </p:nvCxnSpPr>
          <p:spPr>
            <a:xfrm flipH="1">
              <a:off x="994423" y="6664731"/>
              <a:ext cx="195300" cy="1932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496" name="Google Shape;2496;p36"/>
            <p:cNvCxnSpPr>
              <a:stCxn id="2495" idx="0"/>
              <a:endCxn id="2467" idx="4"/>
            </p:cNvCxnSpPr>
            <p:nvPr/>
          </p:nvCxnSpPr>
          <p:spPr>
            <a:xfrm rot="10800000">
              <a:off x="990205" y="5745355"/>
              <a:ext cx="303600" cy="6681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497" name="Google Shape;2497;p36"/>
            <p:cNvCxnSpPr>
              <a:stCxn id="2498" idx="1"/>
              <a:endCxn id="2492" idx="3"/>
            </p:cNvCxnSpPr>
            <p:nvPr/>
          </p:nvCxnSpPr>
          <p:spPr>
            <a:xfrm rot="10800000" flipH="1">
              <a:off x="7025" y="3684606"/>
              <a:ext cx="62100" cy="10395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499" name="Google Shape;2499;p36"/>
            <p:cNvCxnSpPr>
              <a:stCxn id="2467" idx="2"/>
              <a:endCxn id="2498" idx="0"/>
            </p:cNvCxnSpPr>
            <p:nvPr/>
          </p:nvCxnSpPr>
          <p:spPr>
            <a:xfrm rot="10800000">
              <a:off x="4856" y="4947751"/>
              <a:ext cx="838200" cy="6504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500" name="Google Shape;2500;p36"/>
            <p:cNvCxnSpPr>
              <a:stCxn id="2495" idx="1"/>
            </p:cNvCxnSpPr>
            <p:nvPr/>
          </p:nvCxnSpPr>
          <p:spPr>
            <a:xfrm flipH="1">
              <a:off x="-77" y="6456567"/>
              <a:ext cx="1189800" cy="1905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501" name="Google Shape;2501;p36"/>
            <p:cNvCxnSpPr>
              <a:stCxn id="2462" idx="1"/>
              <a:endCxn id="2324" idx="0"/>
            </p:cNvCxnSpPr>
            <p:nvPr/>
          </p:nvCxnSpPr>
          <p:spPr>
            <a:xfrm rot="10800000" flipH="1">
              <a:off x="2590343" y="2989810"/>
              <a:ext cx="771000" cy="6924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502" name="Google Shape;2502;p36"/>
            <p:cNvCxnSpPr>
              <a:stCxn id="2503" idx="6"/>
              <a:endCxn id="2504" idx="2"/>
            </p:cNvCxnSpPr>
            <p:nvPr/>
          </p:nvCxnSpPr>
          <p:spPr>
            <a:xfrm>
              <a:off x="683818" y="2689233"/>
              <a:ext cx="1046700" cy="2610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505" name="Google Shape;2505;p36"/>
            <p:cNvCxnSpPr>
              <a:stCxn id="2492" idx="7"/>
              <a:endCxn id="2503" idx="3"/>
            </p:cNvCxnSpPr>
            <p:nvPr/>
          </p:nvCxnSpPr>
          <p:spPr>
            <a:xfrm rot="10800000" flipH="1">
              <a:off x="206155" y="2793287"/>
              <a:ext cx="226500" cy="6306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506" name="Google Shape;2506;p36"/>
            <p:cNvCxnSpPr>
              <a:stCxn id="2492" idx="5"/>
              <a:endCxn id="2490" idx="2"/>
            </p:cNvCxnSpPr>
            <p:nvPr/>
          </p:nvCxnSpPr>
          <p:spPr>
            <a:xfrm>
              <a:off x="267972" y="3622660"/>
              <a:ext cx="785700" cy="690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507" name="Google Shape;2507;p36"/>
            <p:cNvCxnSpPr>
              <a:stCxn id="2504" idx="3"/>
              <a:endCxn id="2490" idx="7"/>
            </p:cNvCxnSpPr>
            <p:nvPr/>
          </p:nvCxnSpPr>
          <p:spPr>
            <a:xfrm flipH="1">
              <a:off x="1221044" y="3059892"/>
              <a:ext cx="555000" cy="5622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508" name="Google Shape;2508;p36"/>
            <p:cNvCxnSpPr>
              <a:stCxn id="2490" idx="4"/>
              <a:endCxn id="2464" idx="0"/>
            </p:cNvCxnSpPr>
            <p:nvPr/>
          </p:nvCxnSpPr>
          <p:spPr>
            <a:xfrm flipH="1">
              <a:off x="1084176" y="3789730"/>
              <a:ext cx="67500" cy="7389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509" name="Google Shape;2509;p36"/>
            <p:cNvCxnSpPr>
              <a:stCxn id="2468" idx="2"/>
              <a:endCxn id="2495" idx="2"/>
            </p:cNvCxnSpPr>
            <p:nvPr/>
          </p:nvCxnSpPr>
          <p:spPr>
            <a:xfrm flipH="1">
              <a:off x="1146748" y="6179786"/>
              <a:ext cx="1868400" cy="3810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510" name="Google Shape;2510;p36"/>
            <p:cNvCxnSpPr>
              <a:endCxn id="2495" idx="5"/>
            </p:cNvCxnSpPr>
            <p:nvPr/>
          </p:nvCxnSpPr>
          <p:spPr>
            <a:xfrm rot="10800000">
              <a:off x="1397887" y="6664731"/>
              <a:ext cx="704100" cy="276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2492" name="Google Shape;2492;p36"/>
            <p:cNvSpPr/>
            <p:nvPr/>
          </p:nvSpPr>
          <p:spPr>
            <a:xfrm rot="-1036530">
              <a:off x="-9517" y="3406988"/>
              <a:ext cx="294388" cy="2943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504" name="Google Shape;2504;p36"/>
            <p:cNvSpPr/>
            <p:nvPr/>
          </p:nvSpPr>
          <p:spPr>
            <a:xfrm>
              <a:off x="1730610" y="2795084"/>
              <a:ext cx="310242" cy="310242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503" name="Google Shape;2503;p36"/>
            <p:cNvSpPr/>
            <p:nvPr/>
          </p:nvSpPr>
          <p:spPr>
            <a:xfrm>
              <a:off x="389430" y="2542039"/>
              <a:ext cx="294388" cy="2943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490" name="Google Shape;2490;p36"/>
            <p:cNvSpPr/>
            <p:nvPr/>
          </p:nvSpPr>
          <p:spPr>
            <a:xfrm>
              <a:off x="1053547" y="3593471"/>
              <a:ext cx="196259" cy="196259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495" name="Google Shape;2495;p36"/>
            <p:cNvSpPr/>
            <p:nvPr/>
          </p:nvSpPr>
          <p:spPr>
            <a:xfrm>
              <a:off x="1146611" y="6413455"/>
              <a:ext cx="294388" cy="2943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467" name="Google Shape;2467;p36"/>
            <p:cNvSpPr/>
            <p:nvPr/>
          </p:nvSpPr>
          <p:spPr>
            <a:xfrm>
              <a:off x="843056" y="5450957"/>
              <a:ext cx="294388" cy="2943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464" name="Google Shape;2464;p36"/>
            <p:cNvSpPr/>
            <p:nvPr/>
          </p:nvSpPr>
          <p:spPr>
            <a:xfrm>
              <a:off x="985988" y="4528587"/>
              <a:ext cx="196259" cy="196259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cxnSp>
          <p:nvCxnSpPr>
            <p:cNvPr id="2511" name="Google Shape;2511;p36"/>
            <p:cNvCxnSpPr>
              <a:stCxn id="2464" idx="3"/>
            </p:cNvCxnSpPr>
            <p:nvPr/>
          </p:nvCxnSpPr>
          <p:spPr>
            <a:xfrm flipH="1">
              <a:off x="125229" y="4696105"/>
              <a:ext cx="889500" cy="1629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512" name="Google Shape;2512;p36"/>
            <p:cNvCxnSpPr>
              <a:stCxn id="2503" idx="4"/>
              <a:endCxn id="2490" idx="1"/>
            </p:cNvCxnSpPr>
            <p:nvPr/>
          </p:nvCxnSpPr>
          <p:spPr>
            <a:xfrm>
              <a:off x="536624" y="2836427"/>
              <a:ext cx="545700" cy="7857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2336" name="Google Shape;2336;p36"/>
            <p:cNvSpPr/>
            <p:nvPr/>
          </p:nvSpPr>
          <p:spPr>
            <a:xfrm>
              <a:off x="4972557" y="2874980"/>
              <a:ext cx="196259" cy="196259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cxnSp>
          <p:nvCxnSpPr>
            <p:cNvPr id="2513" name="Google Shape;2513;p36"/>
            <p:cNvCxnSpPr>
              <a:stCxn id="2336" idx="3"/>
              <a:endCxn id="2459" idx="0"/>
            </p:cNvCxnSpPr>
            <p:nvPr/>
          </p:nvCxnSpPr>
          <p:spPr>
            <a:xfrm flipH="1">
              <a:off x="4536598" y="3042498"/>
              <a:ext cx="464700" cy="7821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514" name="Google Shape;2514;p36"/>
            <p:cNvCxnSpPr>
              <a:stCxn id="2336" idx="2"/>
              <a:endCxn id="2324" idx="6"/>
            </p:cNvCxnSpPr>
            <p:nvPr/>
          </p:nvCxnSpPr>
          <p:spPr>
            <a:xfrm rot="10800000">
              <a:off x="3501357" y="2916110"/>
              <a:ext cx="1471200" cy="570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515" name="Google Shape;2515;p36"/>
            <p:cNvCxnSpPr>
              <a:stCxn id="2503" idx="7"/>
              <a:endCxn id="2323" idx="1"/>
            </p:cNvCxnSpPr>
            <p:nvPr/>
          </p:nvCxnSpPr>
          <p:spPr>
            <a:xfrm rot="10800000" flipH="1">
              <a:off x="640706" y="1905051"/>
              <a:ext cx="785400" cy="6801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516" name="Google Shape;2516;p36"/>
            <p:cNvCxnSpPr>
              <a:endCxn id="2503" idx="1"/>
            </p:cNvCxnSpPr>
            <p:nvPr/>
          </p:nvCxnSpPr>
          <p:spPr>
            <a:xfrm>
              <a:off x="-60658" y="2344851"/>
              <a:ext cx="493200" cy="240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2498" name="Google Shape;2498;p36"/>
            <p:cNvSpPr/>
            <p:nvPr/>
          </p:nvSpPr>
          <p:spPr>
            <a:xfrm rot="5400000" flipH="1">
              <a:off x="-98982" y="4723943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solidFill>
              <a:schemeClr val="lt1">
                <a:alpha val="9803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cxnSp>
          <p:nvCxnSpPr>
            <p:cNvPr id="2517" name="Google Shape;2517;p36"/>
            <p:cNvCxnSpPr>
              <a:stCxn id="2467" idx="3"/>
            </p:cNvCxnSpPr>
            <p:nvPr/>
          </p:nvCxnSpPr>
          <p:spPr>
            <a:xfrm flipH="1">
              <a:off x="-32" y="5702233"/>
              <a:ext cx="886200" cy="5649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518" name="Google Shape;2518;p36"/>
            <p:cNvCxnSpPr>
              <a:stCxn id="2504" idx="6"/>
              <a:endCxn id="2324" idx="1"/>
            </p:cNvCxnSpPr>
            <p:nvPr/>
          </p:nvCxnSpPr>
          <p:spPr>
            <a:xfrm rot="10800000" flipH="1">
              <a:off x="2040852" y="2934905"/>
              <a:ext cx="1254600" cy="15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519" name="Google Shape;2519;p36"/>
            <p:cNvCxnSpPr>
              <a:stCxn id="2504" idx="5"/>
              <a:endCxn id="2462" idx="0"/>
            </p:cNvCxnSpPr>
            <p:nvPr/>
          </p:nvCxnSpPr>
          <p:spPr>
            <a:xfrm>
              <a:off x="1995418" y="3059892"/>
              <a:ext cx="515700" cy="5895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520" name="Google Shape;2520;p36"/>
            <p:cNvCxnSpPr>
              <a:stCxn id="2323" idx="0"/>
              <a:endCxn id="2504" idx="0"/>
            </p:cNvCxnSpPr>
            <p:nvPr/>
          </p:nvCxnSpPr>
          <p:spPr>
            <a:xfrm>
              <a:off x="1505277" y="1937846"/>
              <a:ext cx="380400" cy="8571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521" name="Google Shape;2521;p36"/>
            <p:cNvCxnSpPr>
              <a:stCxn id="2464" idx="5"/>
              <a:endCxn id="2461" idx="7"/>
            </p:cNvCxnSpPr>
            <p:nvPr/>
          </p:nvCxnSpPr>
          <p:spPr>
            <a:xfrm>
              <a:off x="1153506" y="4696105"/>
              <a:ext cx="1042200" cy="3642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522" name="Google Shape;2522;p36"/>
            <p:cNvCxnSpPr>
              <a:stCxn id="2459" idx="7"/>
              <a:endCxn id="2324" idx="7"/>
            </p:cNvCxnSpPr>
            <p:nvPr/>
          </p:nvCxnSpPr>
          <p:spPr>
            <a:xfrm rot="10800000">
              <a:off x="3446643" y="2981967"/>
              <a:ext cx="1005600" cy="8577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523" name="Google Shape;2523;p36"/>
            <p:cNvCxnSpPr>
              <a:stCxn id="2332" idx="7"/>
              <a:endCxn id="2336" idx="0"/>
            </p:cNvCxnSpPr>
            <p:nvPr/>
          </p:nvCxnSpPr>
          <p:spPr>
            <a:xfrm>
              <a:off x="5065787" y="2247314"/>
              <a:ext cx="4800" cy="6276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524" name="Google Shape;2524;p36"/>
            <p:cNvCxnSpPr>
              <a:stCxn id="2435" idx="7"/>
              <a:endCxn id="2337" idx="0"/>
            </p:cNvCxnSpPr>
            <p:nvPr/>
          </p:nvCxnSpPr>
          <p:spPr>
            <a:xfrm rot="10800000">
              <a:off x="6285712" y="2383908"/>
              <a:ext cx="270000" cy="7845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525" name="Google Shape;2525;p36"/>
            <p:cNvCxnSpPr>
              <a:stCxn id="2435" idx="6"/>
              <a:endCxn id="2336" idx="5"/>
            </p:cNvCxnSpPr>
            <p:nvPr/>
          </p:nvCxnSpPr>
          <p:spPr>
            <a:xfrm rot="10800000">
              <a:off x="5140034" y="3042426"/>
              <a:ext cx="1393800" cy="1788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526" name="Google Shape;2526;p36"/>
            <p:cNvCxnSpPr>
              <a:stCxn id="2349" idx="0"/>
              <a:endCxn id="2435" idx="1"/>
            </p:cNvCxnSpPr>
            <p:nvPr/>
          </p:nvCxnSpPr>
          <p:spPr>
            <a:xfrm flipH="1">
              <a:off x="6661403" y="1834225"/>
              <a:ext cx="1076400" cy="13341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527" name="Google Shape;2527;p36"/>
            <p:cNvCxnSpPr>
              <a:stCxn id="2352" idx="0"/>
              <a:endCxn id="2400" idx="4"/>
            </p:cNvCxnSpPr>
            <p:nvPr/>
          </p:nvCxnSpPr>
          <p:spPr>
            <a:xfrm>
              <a:off x="9621563" y="3044363"/>
              <a:ext cx="760500" cy="3162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528" name="Google Shape;2528;p36"/>
            <p:cNvCxnSpPr>
              <a:stCxn id="2356" idx="0"/>
              <a:endCxn id="2400" idx="5"/>
            </p:cNvCxnSpPr>
            <p:nvPr/>
          </p:nvCxnSpPr>
          <p:spPr>
            <a:xfrm>
              <a:off x="10349083" y="2680523"/>
              <a:ext cx="90000" cy="6159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529" name="Google Shape;2529;p36"/>
            <p:cNvCxnSpPr>
              <a:stCxn id="2354" idx="0"/>
              <a:endCxn id="2352" idx="6"/>
            </p:cNvCxnSpPr>
            <p:nvPr/>
          </p:nvCxnSpPr>
          <p:spPr>
            <a:xfrm>
              <a:off x="9306676" y="1739765"/>
              <a:ext cx="246000" cy="11619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530" name="Google Shape;2530;p36"/>
            <p:cNvCxnSpPr>
              <a:stCxn id="2435" idx="1"/>
              <a:endCxn id="2394" idx="5"/>
            </p:cNvCxnSpPr>
            <p:nvPr/>
          </p:nvCxnSpPr>
          <p:spPr>
            <a:xfrm>
              <a:off x="6661348" y="3168408"/>
              <a:ext cx="1391100" cy="189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531" name="Google Shape;2531;p36"/>
            <p:cNvCxnSpPr>
              <a:stCxn id="2349" idx="0"/>
              <a:endCxn id="2394" idx="5"/>
            </p:cNvCxnSpPr>
            <p:nvPr/>
          </p:nvCxnSpPr>
          <p:spPr>
            <a:xfrm>
              <a:off x="7737803" y="1834225"/>
              <a:ext cx="314700" cy="1353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532" name="Google Shape;2532;p36"/>
            <p:cNvCxnSpPr>
              <a:stCxn id="2394" idx="7"/>
              <a:endCxn id="2352" idx="4"/>
            </p:cNvCxnSpPr>
            <p:nvPr/>
          </p:nvCxnSpPr>
          <p:spPr>
            <a:xfrm rot="10800000" flipH="1">
              <a:off x="8152134" y="2970745"/>
              <a:ext cx="1257900" cy="2514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2400" name="Google Shape;2400;p36"/>
            <p:cNvSpPr/>
            <p:nvPr/>
          </p:nvSpPr>
          <p:spPr>
            <a:xfrm rot="6550916" flipH="1">
              <a:off x="10375964" y="3285269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352" name="Google Shape;2352;p36"/>
            <p:cNvSpPr/>
            <p:nvPr/>
          </p:nvSpPr>
          <p:spPr>
            <a:xfrm rot="6550916" flipH="1">
              <a:off x="9403696" y="2895505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394" name="Google Shape;2394;p36"/>
            <p:cNvSpPr/>
            <p:nvPr/>
          </p:nvSpPr>
          <p:spPr>
            <a:xfrm rot="6550916" flipH="1">
              <a:off x="8010198" y="3179980"/>
              <a:ext cx="149392" cy="149392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cxnSp>
          <p:nvCxnSpPr>
            <p:cNvPr id="2533" name="Google Shape;2533;p36"/>
            <p:cNvCxnSpPr>
              <a:stCxn id="2391" idx="0"/>
              <a:endCxn id="2400" idx="7"/>
            </p:cNvCxnSpPr>
            <p:nvPr/>
          </p:nvCxnSpPr>
          <p:spPr>
            <a:xfrm flipH="1">
              <a:off x="10588721" y="2983008"/>
              <a:ext cx="1257000" cy="3654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534" name="Google Shape;2534;p36"/>
            <p:cNvCxnSpPr>
              <a:endCxn id="2391" idx="7"/>
            </p:cNvCxnSpPr>
            <p:nvPr/>
          </p:nvCxnSpPr>
          <p:spPr>
            <a:xfrm rot="10800000">
              <a:off x="11930123" y="2967834"/>
              <a:ext cx="291300" cy="2868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2535" name="Google Shape;2535;p36"/>
          <p:cNvSpPr/>
          <p:nvPr>
            <p:ph type="pic" idx="2"/>
          </p:nvPr>
        </p:nvSpPr>
        <p:spPr>
          <a:xfrm>
            <a:off x="6600622" y="1305993"/>
            <a:ext cx="4334608" cy="433509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2536" name="Google Shape;2536;p36"/>
          <p:cNvSpPr/>
          <p:nvPr/>
        </p:nvSpPr>
        <p:spPr>
          <a:xfrm>
            <a:off x="6320628" y="1026240"/>
            <a:ext cx="4894597" cy="4894597"/>
          </a:xfrm>
          <a:prstGeom prst="arc">
            <a:avLst>
              <a:gd name="adj1" fmla="val 12493243"/>
              <a:gd name="adj2" fmla="val 8891088"/>
            </a:avLst>
          </a:prstGeom>
          <a:noFill/>
          <a:ln w="25400" cap="flat" cmpd="sng">
            <a:solidFill>
              <a:schemeClr val="lt1"/>
            </a:solidFill>
            <a:prstDash val="solid"/>
            <a:miter lim="800000"/>
            <a:headEnd type="none" w="sm" len="sm"/>
            <a:tailEnd type="oval" w="lg" len="lg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  <p:transition spd="slow">
    <p:push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NG sets layout">
  <p:cSld name="PNG sets layout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2537" name="Shape 2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8" name="Google Shape;2538;p37"/>
          <p:cNvSpPr txBox="1"/>
          <p:nvPr>
            <p:ph type="body" idx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5400"/>
              <a:buFont typeface="Arial" panose="020B0604020202020204"/>
              <a:buNone/>
              <a:defRPr sz="5400" b="0" i="0" u="none" strike="noStrike" cap="none">
                <a:solidFill>
                  <a:srgbClr val="262626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Char char="•"/>
              <a:defRPr sz="2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  <p:transition spd="slow">
    <p:push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Icon sets layout">
  <p:cSld name="1_Icon sets layout">
    <p:spTree>
      <p:nvGrpSpPr>
        <p:cNvPr id="2539" name="Shape 2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0" name="Google Shape;2540;p38"/>
          <p:cNvSpPr txBox="1"/>
          <p:nvPr>
            <p:ph type="body" idx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5400"/>
              <a:buFont typeface="Arial" panose="020B0604020202020204"/>
              <a:buNone/>
              <a:defRPr sz="5400" b="0" i="0" u="none" strike="noStrike" cap="none">
                <a:solidFill>
                  <a:srgbClr val="262626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Char char="•"/>
              <a:defRPr sz="2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541" name="Google Shape;2541;p38"/>
          <p:cNvSpPr/>
          <p:nvPr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542" name="Google Shape;2542;p38"/>
          <p:cNvSpPr/>
          <p:nvPr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lt1">
              <a:alpha val="40784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543" name="Google Shape;2543;p38"/>
          <p:cNvSpPr/>
          <p:nvPr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lt1">
              <a:alpha val="22745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rgbClr val="262626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544" name="Google Shape;2544;p38"/>
          <p:cNvSpPr txBox="1"/>
          <p:nvPr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b="1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You can Resize without losing quality</a:t>
            </a:r>
            <a:endParaRPr sz="1400" b="1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545" name="Google Shape;2545;p38"/>
          <p:cNvSpPr txBox="1"/>
          <p:nvPr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b="1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You can Change Fill Color &amp;</a:t>
            </a:r>
            <a:endParaRPr lang="ru-RU" sz="1400" b="1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b="1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Line Color</a:t>
            </a:r>
            <a:endParaRPr sz="1400" b="1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546" name="Google Shape;2546;p38"/>
          <p:cNvSpPr txBox="1"/>
          <p:nvPr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www.allppt.com</a:t>
            </a:r>
            <a:endParaRPr sz="1400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547" name="Google Shape;2547;p38"/>
          <p:cNvSpPr txBox="1"/>
          <p:nvPr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b="1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FREE </a:t>
            </a:r>
            <a:endParaRPr lang="ru-RU" sz="2800" b="1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b="1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PPT TEMPLATES</a:t>
            </a:r>
            <a:endParaRPr lang="ru-RU" sz="2800" b="1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  <p:transition spd="slow">
    <p:push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d slide layout">
  <p:cSld name="End slide layout">
    <p:bg>
      <p:bgPr>
        <a:gradFill>
          <a:gsLst>
            <a:gs pos="0">
              <a:schemeClr val="accent1"/>
            </a:gs>
            <a:gs pos="27000">
              <a:srgbClr val="7BA6B3"/>
            </a:gs>
            <a:gs pos="50000">
              <a:srgbClr val="8EB3BE"/>
            </a:gs>
            <a:gs pos="73000">
              <a:srgbClr val="7BA6B3"/>
            </a:gs>
            <a:gs pos="100000">
              <a:schemeClr val="accent1"/>
            </a:gs>
          </a:gsLst>
          <a:lin ang="16200000" scaled="0"/>
        </a:gradFill>
        <a:effectLst/>
      </p:bgPr>
    </p:bg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2" name="Google Shape;222;p25"/>
          <p:cNvGrpSpPr/>
          <p:nvPr/>
        </p:nvGrpSpPr>
        <p:grpSpPr>
          <a:xfrm>
            <a:off x="-98982" y="-104349"/>
            <a:ext cx="12408371" cy="7045441"/>
            <a:chOff x="-98982" y="-104349"/>
            <a:chExt cx="12408371" cy="7045441"/>
          </a:xfrm>
        </p:grpSpPr>
        <p:cxnSp>
          <p:nvCxnSpPr>
            <p:cNvPr id="223" name="Google Shape;223;p25"/>
            <p:cNvCxnSpPr>
              <a:stCxn id="224" idx="7"/>
              <a:endCxn id="225" idx="2"/>
            </p:cNvCxnSpPr>
            <p:nvPr/>
          </p:nvCxnSpPr>
          <p:spPr>
            <a:xfrm>
              <a:off x="1584504" y="1905029"/>
              <a:ext cx="1703100" cy="9444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26" name="Google Shape;226;p25"/>
            <p:cNvCxnSpPr>
              <a:stCxn id="225" idx="4"/>
              <a:endCxn id="227" idx="1"/>
            </p:cNvCxnSpPr>
            <p:nvPr/>
          </p:nvCxnSpPr>
          <p:spPr>
            <a:xfrm rot="10800000" flipH="1">
              <a:off x="3427782" y="2205737"/>
              <a:ext cx="483000" cy="5700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28" name="Google Shape;228;p25"/>
            <p:cNvCxnSpPr>
              <a:stCxn id="229" idx="2"/>
              <a:endCxn id="230" idx="6"/>
            </p:cNvCxnSpPr>
            <p:nvPr/>
          </p:nvCxnSpPr>
          <p:spPr>
            <a:xfrm flipH="1">
              <a:off x="4004083" y="998896"/>
              <a:ext cx="1032900" cy="4146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31" name="Google Shape;231;p25"/>
            <p:cNvCxnSpPr>
              <a:stCxn id="227" idx="5"/>
              <a:endCxn id="229" idx="1"/>
            </p:cNvCxnSpPr>
            <p:nvPr/>
          </p:nvCxnSpPr>
          <p:spPr>
            <a:xfrm rot="10800000" flipH="1">
              <a:off x="4016342" y="1082426"/>
              <a:ext cx="1055100" cy="10176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32" name="Google Shape;232;p25"/>
            <p:cNvCxnSpPr>
              <a:stCxn id="225" idx="5"/>
              <a:endCxn id="233" idx="1"/>
            </p:cNvCxnSpPr>
            <p:nvPr/>
          </p:nvCxnSpPr>
          <p:spPr>
            <a:xfrm rot="10800000" flipH="1">
              <a:off x="3493690" y="2247401"/>
              <a:ext cx="1466400" cy="5832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34" name="Google Shape;234;p25"/>
            <p:cNvCxnSpPr>
              <a:stCxn id="229" idx="0"/>
              <a:endCxn id="233" idx="4"/>
            </p:cNvCxnSpPr>
            <p:nvPr/>
          </p:nvCxnSpPr>
          <p:spPr>
            <a:xfrm flipH="1">
              <a:off x="5012861" y="1116974"/>
              <a:ext cx="142200" cy="10029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35" name="Google Shape;235;p25"/>
            <p:cNvCxnSpPr>
              <a:stCxn id="227" idx="3"/>
              <a:endCxn id="230" idx="0"/>
            </p:cNvCxnSpPr>
            <p:nvPr/>
          </p:nvCxnSpPr>
          <p:spPr>
            <a:xfrm rot="10800000">
              <a:off x="3892106" y="1525526"/>
              <a:ext cx="18600" cy="5745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36" name="Google Shape;236;p25"/>
            <p:cNvCxnSpPr>
              <a:stCxn id="237" idx="7"/>
              <a:endCxn id="238" idx="1"/>
            </p:cNvCxnSpPr>
            <p:nvPr/>
          </p:nvCxnSpPr>
          <p:spPr>
            <a:xfrm rot="10800000" flipH="1">
              <a:off x="5140075" y="2351122"/>
              <a:ext cx="1066200" cy="5526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39" name="Google Shape;239;p25"/>
            <p:cNvCxnSpPr>
              <a:stCxn id="229" idx="7"/>
              <a:endCxn id="238" idx="3"/>
            </p:cNvCxnSpPr>
            <p:nvPr/>
          </p:nvCxnSpPr>
          <p:spPr>
            <a:xfrm>
              <a:off x="5238555" y="1082390"/>
              <a:ext cx="967800" cy="11100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40" name="Google Shape;240;p25"/>
            <p:cNvCxnSpPr>
              <a:stCxn id="241" idx="3"/>
            </p:cNvCxnSpPr>
            <p:nvPr/>
          </p:nvCxnSpPr>
          <p:spPr>
            <a:xfrm rot="10800000">
              <a:off x="3211541" y="18433"/>
              <a:ext cx="498900" cy="5829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42" name="Google Shape;242;p25"/>
            <p:cNvCxnSpPr>
              <a:stCxn id="227" idx="6"/>
              <a:endCxn id="233" idx="2"/>
            </p:cNvCxnSpPr>
            <p:nvPr/>
          </p:nvCxnSpPr>
          <p:spPr>
            <a:xfrm>
              <a:off x="4038220" y="2152844"/>
              <a:ext cx="900000" cy="417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43" name="Google Shape;243;p25"/>
            <p:cNvCxnSpPr>
              <a:stCxn id="241" idx="0"/>
              <a:endCxn id="230" idx="4"/>
            </p:cNvCxnSpPr>
            <p:nvPr/>
          </p:nvCxnSpPr>
          <p:spPr>
            <a:xfrm>
              <a:off x="3789668" y="792604"/>
              <a:ext cx="102300" cy="5088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44" name="Google Shape;244;p25"/>
            <p:cNvCxnSpPr>
              <a:stCxn id="233" idx="6"/>
              <a:endCxn id="238" idx="2"/>
            </p:cNvCxnSpPr>
            <p:nvPr/>
          </p:nvCxnSpPr>
          <p:spPr>
            <a:xfrm>
              <a:off x="5087665" y="2194496"/>
              <a:ext cx="1086000" cy="774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45" name="Google Shape;245;p25"/>
            <p:cNvCxnSpPr>
              <a:stCxn id="246" idx="0"/>
              <a:endCxn id="238" idx="4"/>
            </p:cNvCxnSpPr>
            <p:nvPr/>
          </p:nvCxnSpPr>
          <p:spPr>
            <a:xfrm>
              <a:off x="6243041" y="1291086"/>
              <a:ext cx="42600" cy="8685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47" name="Google Shape;247;p25"/>
            <p:cNvCxnSpPr>
              <a:stCxn id="248" idx="1"/>
              <a:endCxn id="238" idx="5"/>
            </p:cNvCxnSpPr>
            <p:nvPr/>
          </p:nvCxnSpPr>
          <p:spPr>
            <a:xfrm flipH="1">
              <a:off x="6364795" y="570689"/>
              <a:ext cx="1332600" cy="16218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49" name="Google Shape;249;p25"/>
            <p:cNvCxnSpPr>
              <a:stCxn id="248" idx="0"/>
              <a:endCxn id="250" idx="4"/>
            </p:cNvCxnSpPr>
            <p:nvPr/>
          </p:nvCxnSpPr>
          <p:spPr>
            <a:xfrm flipH="1">
              <a:off x="7737913" y="592567"/>
              <a:ext cx="12300" cy="10176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51" name="Google Shape;251;p25"/>
            <p:cNvCxnSpPr>
              <a:stCxn id="250" idx="2"/>
              <a:endCxn id="238" idx="6"/>
            </p:cNvCxnSpPr>
            <p:nvPr/>
          </p:nvCxnSpPr>
          <p:spPr>
            <a:xfrm flipH="1">
              <a:off x="6397559" y="1722181"/>
              <a:ext cx="1228200" cy="5496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52" name="Google Shape;252;p25"/>
            <p:cNvCxnSpPr>
              <a:stCxn id="250" idx="7"/>
              <a:endCxn id="253" idx="5"/>
            </p:cNvCxnSpPr>
            <p:nvPr/>
          </p:nvCxnSpPr>
          <p:spPr>
            <a:xfrm>
              <a:off x="7817030" y="1801408"/>
              <a:ext cx="1650000" cy="11052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54" name="Google Shape;254;p25"/>
            <p:cNvCxnSpPr>
              <a:stCxn id="250" idx="6"/>
              <a:endCxn id="255" idx="2"/>
            </p:cNvCxnSpPr>
            <p:nvPr/>
          </p:nvCxnSpPr>
          <p:spPr>
            <a:xfrm rot="10800000" flipH="1">
              <a:off x="7849847" y="1627681"/>
              <a:ext cx="1344900" cy="945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56" name="Google Shape;256;p25"/>
            <p:cNvCxnSpPr>
              <a:stCxn id="255" idx="7"/>
              <a:endCxn id="257" idx="3"/>
            </p:cNvCxnSpPr>
            <p:nvPr/>
          </p:nvCxnSpPr>
          <p:spPr>
            <a:xfrm>
              <a:off x="9385903" y="1706948"/>
              <a:ext cx="910500" cy="8460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58" name="Google Shape;258;p25"/>
            <p:cNvCxnSpPr>
              <a:stCxn id="259" idx="0"/>
              <a:endCxn id="225" idx="3"/>
            </p:cNvCxnSpPr>
            <p:nvPr/>
          </p:nvCxnSpPr>
          <p:spPr>
            <a:xfrm>
              <a:off x="2865686" y="1745404"/>
              <a:ext cx="476700" cy="10380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60" name="Google Shape;260;p25"/>
            <p:cNvCxnSpPr>
              <a:stCxn id="230" idx="2"/>
              <a:endCxn id="259" idx="6"/>
            </p:cNvCxnSpPr>
            <p:nvPr/>
          </p:nvCxnSpPr>
          <p:spPr>
            <a:xfrm flipH="1">
              <a:off x="2983828" y="1413389"/>
              <a:ext cx="796200" cy="2139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61" name="Google Shape;261;p25"/>
            <p:cNvCxnSpPr>
              <a:stCxn id="241" idx="1"/>
              <a:endCxn id="259" idx="5"/>
            </p:cNvCxnSpPr>
            <p:nvPr/>
          </p:nvCxnSpPr>
          <p:spPr>
            <a:xfrm flipH="1">
              <a:off x="2949041" y="759787"/>
              <a:ext cx="761400" cy="7839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62" name="Google Shape;262;p25"/>
            <p:cNvCxnSpPr>
              <a:stCxn id="263" idx="7"/>
              <a:endCxn id="259" idx="3"/>
            </p:cNvCxnSpPr>
            <p:nvPr/>
          </p:nvCxnSpPr>
          <p:spPr>
            <a:xfrm>
              <a:off x="2026272" y="811101"/>
              <a:ext cx="756000" cy="7326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64" name="Google Shape;264;p25"/>
            <p:cNvCxnSpPr>
              <a:stCxn id="224" idx="6"/>
              <a:endCxn id="259" idx="2"/>
            </p:cNvCxnSpPr>
            <p:nvPr/>
          </p:nvCxnSpPr>
          <p:spPr>
            <a:xfrm rot="10800000" flipH="1">
              <a:off x="1617321" y="1627202"/>
              <a:ext cx="1130400" cy="1986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65" name="Google Shape;265;p25"/>
            <p:cNvCxnSpPr>
              <a:stCxn id="266" idx="7"/>
              <a:endCxn id="224" idx="3"/>
            </p:cNvCxnSpPr>
            <p:nvPr/>
          </p:nvCxnSpPr>
          <p:spPr>
            <a:xfrm>
              <a:off x="562731" y="991183"/>
              <a:ext cx="863400" cy="7554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67" name="Google Shape;267;p25"/>
            <p:cNvCxnSpPr>
              <a:stCxn id="266" idx="6"/>
              <a:endCxn id="263" idx="2"/>
            </p:cNvCxnSpPr>
            <p:nvPr/>
          </p:nvCxnSpPr>
          <p:spPr>
            <a:xfrm rot="10800000" flipH="1">
              <a:off x="584609" y="758365"/>
              <a:ext cx="1314000" cy="1800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68" name="Google Shape;268;p25"/>
            <p:cNvCxnSpPr>
              <a:stCxn id="266" idx="5"/>
            </p:cNvCxnSpPr>
            <p:nvPr/>
          </p:nvCxnSpPr>
          <p:spPr>
            <a:xfrm rot="10800000" flipH="1">
              <a:off x="562731" y="7747"/>
              <a:ext cx="830400" cy="8778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69" name="Google Shape;269;p25"/>
            <p:cNvCxnSpPr>
              <a:stCxn id="263" idx="4"/>
            </p:cNvCxnSpPr>
            <p:nvPr/>
          </p:nvCxnSpPr>
          <p:spPr>
            <a:xfrm rot="10800000">
              <a:off x="1913154" y="8887"/>
              <a:ext cx="60300" cy="6747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70" name="Google Shape;270;p25"/>
            <p:cNvCxnSpPr>
              <a:stCxn id="263" idx="5"/>
            </p:cNvCxnSpPr>
            <p:nvPr/>
          </p:nvCxnSpPr>
          <p:spPr>
            <a:xfrm rot="10800000" flipH="1">
              <a:off x="2026272" y="21465"/>
              <a:ext cx="969600" cy="6840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71" name="Google Shape;271;p25"/>
            <p:cNvCxnSpPr>
              <a:stCxn id="241" idx="5"/>
            </p:cNvCxnSpPr>
            <p:nvPr/>
          </p:nvCxnSpPr>
          <p:spPr>
            <a:xfrm rot="10800000" flipH="1">
              <a:off x="3868895" y="-11267"/>
              <a:ext cx="430500" cy="6126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72" name="Google Shape;272;p25"/>
            <p:cNvCxnSpPr>
              <a:stCxn id="263" idx="6"/>
              <a:endCxn id="241" idx="2"/>
            </p:cNvCxnSpPr>
            <p:nvPr/>
          </p:nvCxnSpPr>
          <p:spPr>
            <a:xfrm rot="10800000" flipH="1">
              <a:off x="2048150" y="680583"/>
              <a:ext cx="1629600" cy="777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73" name="Google Shape;273;p25"/>
            <p:cNvCxnSpPr>
              <a:stCxn id="241" idx="6"/>
              <a:endCxn id="229" idx="3"/>
            </p:cNvCxnSpPr>
            <p:nvPr/>
          </p:nvCxnSpPr>
          <p:spPr>
            <a:xfrm>
              <a:off x="3901712" y="680560"/>
              <a:ext cx="1170000" cy="2349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74" name="Google Shape;274;p25"/>
            <p:cNvCxnSpPr>
              <a:stCxn id="246" idx="2"/>
              <a:endCxn id="229" idx="6"/>
            </p:cNvCxnSpPr>
            <p:nvPr/>
          </p:nvCxnSpPr>
          <p:spPr>
            <a:xfrm rot="10800000">
              <a:off x="5273145" y="998890"/>
              <a:ext cx="895200" cy="2175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75" name="Google Shape;275;p25"/>
            <p:cNvCxnSpPr>
              <a:stCxn id="276" idx="0"/>
              <a:endCxn id="229" idx="5"/>
            </p:cNvCxnSpPr>
            <p:nvPr/>
          </p:nvCxnSpPr>
          <p:spPr>
            <a:xfrm flipH="1">
              <a:off x="5238531" y="-6144"/>
              <a:ext cx="1269600" cy="9216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77" name="Google Shape;277;p25"/>
            <p:cNvCxnSpPr>
              <a:endCxn id="229" idx="4"/>
            </p:cNvCxnSpPr>
            <p:nvPr/>
          </p:nvCxnSpPr>
          <p:spPr>
            <a:xfrm>
              <a:off x="4882961" y="-29682"/>
              <a:ext cx="272100" cy="9105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78" name="Google Shape;278;p25"/>
            <p:cNvCxnSpPr>
              <a:stCxn id="276" idx="2"/>
              <a:endCxn id="246" idx="4"/>
            </p:cNvCxnSpPr>
            <p:nvPr/>
          </p:nvCxnSpPr>
          <p:spPr>
            <a:xfrm flipH="1">
              <a:off x="6243075" y="-5451"/>
              <a:ext cx="339600" cy="11472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79" name="Google Shape;279;p25"/>
            <p:cNvCxnSpPr>
              <a:stCxn id="248" idx="2"/>
              <a:endCxn id="246" idx="6"/>
            </p:cNvCxnSpPr>
            <p:nvPr/>
          </p:nvCxnSpPr>
          <p:spPr>
            <a:xfrm flipH="1">
              <a:off x="6317717" y="517871"/>
              <a:ext cx="1357800" cy="6984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80" name="Google Shape;280;p25"/>
            <p:cNvCxnSpPr>
              <a:stCxn id="248" idx="4"/>
            </p:cNvCxnSpPr>
            <p:nvPr/>
          </p:nvCxnSpPr>
          <p:spPr>
            <a:xfrm rot="10800000" flipH="1">
              <a:off x="7750213" y="54375"/>
              <a:ext cx="93600" cy="3888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81" name="Google Shape;281;p25"/>
            <p:cNvCxnSpPr>
              <a:stCxn id="282" idx="3"/>
            </p:cNvCxnSpPr>
            <p:nvPr/>
          </p:nvCxnSpPr>
          <p:spPr>
            <a:xfrm rot="10800000">
              <a:off x="8652105" y="-11167"/>
              <a:ext cx="511500" cy="3567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83" name="Google Shape;283;p25"/>
            <p:cNvCxnSpPr>
              <a:stCxn id="282" idx="2"/>
              <a:endCxn id="248" idx="6"/>
            </p:cNvCxnSpPr>
            <p:nvPr/>
          </p:nvCxnSpPr>
          <p:spPr>
            <a:xfrm flipH="1">
              <a:off x="7824888" y="424760"/>
              <a:ext cx="1305900" cy="930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84" name="Google Shape;284;p25"/>
            <p:cNvCxnSpPr>
              <a:stCxn id="255" idx="4"/>
              <a:endCxn id="282" idx="0"/>
            </p:cNvCxnSpPr>
            <p:nvPr/>
          </p:nvCxnSpPr>
          <p:spPr>
            <a:xfrm rot="10800000">
              <a:off x="9242776" y="536777"/>
              <a:ext cx="63900" cy="9789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85" name="Google Shape;285;p25"/>
            <p:cNvCxnSpPr>
              <a:stCxn id="286" idx="3"/>
              <a:endCxn id="282" idx="7"/>
            </p:cNvCxnSpPr>
            <p:nvPr/>
          </p:nvCxnSpPr>
          <p:spPr>
            <a:xfrm rot="10800000">
              <a:off x="9322127" y="503860"/>
              <a:ext cx="1572900" cy="6498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87" name="Google Shape;287;p25"/>
            <p:cNvCxnSpPr>
              <a:stCxn id="286" idx="2"/>
              <a:endCxn id="255" idx="6"/>
            </p:cNvCxnSpPr>
            <p:nvPr/>
          </p:nvCxnSpPr>
          <p:spPr>
            <a:xfrm flipH="1">
              <a:off x="9418838" y="1237715"/>
              <a:ext cx="1459200" cy="3900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88" name="Google Shape;288;p25"/>
            <p:cNvCxnSpPr>
              <a:stCxn id="286" idx="1"/>
              <a:endCxn id="257" idx="4"/>
            </p:cNvCxnSpPr>
            <p:nvPr/>
          </p:nvCxnSpPr>
          <p:spPr>
            <a:xfrm flipH="1">
              <a:off x="10349161" y="1309164"/>
              <a:ext cx="576300" cy="12219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89" name="Google Shape;289;p25"/>
            <p:cNvCxnSpPr>
              <a:stCxn id="290" idx="1"/>
              <a:endCxn id="257" idx="5"/>
            </p:cNvCxnSpPr>
            <p:nvPr/>
          </p:nvCxnSpPr>
          <p:spPr>
            <a:xfrm flipH="1">
              <a:off x="10402021" y="1774673"/>
              <a:ext cx="1757100" cy="7782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91" name="Google Shape;291;p25"/>
            <p:cNvCxnSpPr>
              <a:stCxn id="290" idx="0"/>
              <a:endCxn id="292" idx="4"/>
            </p:cNvCxnSpPr>
            <p:nvPr/>
          </p:nvCxnSpPr>
          <p:spPr>
            <a:xfrm flipH="1">
              <a:off x="11893390" y="1806534"/>
              <a:ext cx="313200" cy="9576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93" name="Google Shape;293;p25"/>
            <p:cNvCxnSpPr>
              <a:stCxn id="294" idx="7"/>
              <a:endCxn id="295" idx="1"/>
            </p:cNvCxnSpPr>
            <p:nvPr/>
          </p:nvCxnSpPr>
          <p:spPr>
            <a:xfrm rot="10800000">
              <a:off x="8117510" y="3321933"/>
              <a:ext cx="642600" cy="11061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96" name="Google Shape;296;p25"/>
            <p:cNvCxnSpPr>
              <a:endCxn id="297" idx="6"/>
            </p:cNvCxnSpPr>
            <p:nvPr/>
          </p:nvCxnSpPr>
          <p:spPr>
            <a:xfrm rot="10800000">
              <a:off x="11941804" y="350882"/>
              <a:ext cx="294300" cy="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98" name="Google Shape;298;p25"/>
            <p:cNvCxnSpPr>
              <a:stCxn id="294" idx="0"/>
              <a:endCxn id="253" idx="3"/>
            </p:cNvCxnSpPr>
            <p:nvPr/>
          </p:nvCxnSpPr>
          <p:spPr>
            <a:xfrm rot="10800000" flipH="1">
              <a:off x="8839337" y="3056316"/>
              <a:ext cx="575400" cy="13389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99" name="Google Shape;299;p25"/>
            <p:cNvCxnSpPr>
              <a:stCxn id="300" idx="0"/>
              <a:endCxn id="301" idx="0"/>
            </p:cNvCxnSpPr>
            <p:nvPr/>
          </p:nvCxnSpPr>
          <p:spPr>
            <a:xfrm rot="10800000">
              <a:off x="10593971" y="3434199"/>
              <a:ext cx="970200" cy="11166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02" name="Google Shape;302;p25"/>
            <p:cNvCxnSpPr>
              <a:stCxn id="300" idx="1"/>
              <a:endCxn id="292" idx="0"/>
            </p:cNvCxnSpPr>
            <p:nvPr/>
          </p:nvCxnSpPr>
          <p:spPr>
            <a:xfrm rot="10800000" flipH="1">
              <a:off x="11616989" y="2982977"/>
              <a:ext cx="228600" cy="15897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03" name="Google Shape;303;p25"/>
            <p:cNvCxnSpPr>
              <a:stCxn id="292" idx="2"/>
              <a:endCxn id="257" idx="6"/>
            </p:cNvCxnSpPr>
            <p:nvPr/>
          </p:nvCxnSpPr>
          <p:spPr>
            <a:xfrm rot="10800000">
              <a:off x="10423637" y="2605754"/>
              <a:ext cx="1336500" cy="2439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04" name="Google Shape;304;p25"/>
            <p:cNvCxnSpPr>
              <a:stCxn id="290" idx="2"/>
              <a:endCxn id="286" idx="6"/>
            </p:cNvCxnSpPr>
            <p:nvPr/>
          </p:nvCxnSpPr>
          <p:spPr>
            <a:xfrm rot="10800000">
              <a:off x="11098085" y="1194779"/>
              <a:ext cx="1050000" cy="5238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05" name="Google Shape;305;p25"/>
            <p:cNvCxnSpPr>
              <a:stCxn id="297" idx="1"/>
              <a:endCxn id="286" idx="5"/>
            </p:cNvCxnSpPr>
            <p:nvPr/>
          </p:nvCxnSpPr>
          <p:spPr>
            <a:xfrm flipH="1">
              <a:off x="11050633" y="430109"/>
              <a:ext cx="699900" cy="6930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06" name="Google Shape;306;p25"/>
            <p:cNvCxnSpPr>
              <a:stCxn id="297" idx="3"/>
              <a:endCxn id="307" idx="1"/>
            </p:cNvCxnSpPr>
            <p:nvPr/>
          </p:nvCxnSpPr>
          <p:spPr>
            <a:xfrm rot="10800000">
              <a:off x="10480633" y="1655"/>
              <a:ext cx="1269900" cy="2700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08" name="Google Shape;308;p25"/>
            <p:cNvCxnSpPr>
              <a:stCxn id="286" idx="4"/>
              <a:endCxn id="307" idx="2"/>
            </p:cNvCxnSpPr>
            <p:nvPr/>
          </p:nvCxnSpPr>
          <p:spPr>
            <a:xfrm rot="10800000">
              <a:off x="10368876" y="737"/>
              <a:ext cx="597600" cy="11055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09" name="Google Shape;309;p25"/>
            <p:cNvCxnSpPr>
              <a:stCxn id="282" idx="5"/>
              <a:endCxn id="307" idx="0"/>
            </p:cNvCxnSpPr>
            <p:nvPr/>
          </p:nvCxnSpPr>
          <p:spPr>
            <a:xfrm rot="10800000" flipH="1">
              <a:off x="9322059" y="-367"/>
              <a:ext cx="935100" cy="3459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10" name="Google Shape;310;p25"/>
            <p:cNvCxnSpPr>
              <a:stCxn id="297" idx="7"/>
              <a:endCxn id="290" idx="3"/>
            </p:cNvCxnSpPr>
            <p:nvPr/>
          </p:nvCxnSpPr>
          <p:spPr>
            <a:xfrm>
              <a:off x="11908987" y="430109"/>
              <a:ext cx="270900" cy="12411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11" name="Google Shape;311;p25"/>
            <p:cNvCxnSpPr>
              <a:stCxn id="248" idx="7"/>
              <a:endCxn id="255" idx="3"/>
            </p:cNvCxnSpPr>
            <p:nvPr/>
          </p:nvCxnSpPr>
          <p:spPr>
            <a:xfrm>
              <a:off x="7803031" y="570689"/>
              <a:ext cx="1424400" cy="9777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12" name="Google Shape;312;p25"/>
            <p:cNvCxnSpPr>
              <a:endCxn id="297" idx="4"/>
            </p:cNvCxnSpPr>
            <p:nvPr/>
          </p:nvCxnSpPr>
          <p:spPr>
            <a:xfrm flipH="1">
              <a:off x="11829760" y="9038"/>
              <a:ext cx="14400" cy="2298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225" name="Google Shape;225;p25"/>
            <p:cNvSpPr/>
            <p:nvPr/>
          </p:nvSpPr>
          <p:spPr>
            <a:xfrm rot="-9763470" flipH="1">
              <a:off x="3282465" y="2770682"/>
              <a:ext cx="224088" cy="224088"/>
            </a:xfrm>
            <a:prstGeom prst="ellipse">
              <a:avLst/>
            </a:prstGeom>
            <a:solidFill>
              <a:schemeClr val="lt1">
                <a:alpha val="14901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59" name="Google Shape;259;p25"/>
            <p:cNvSpPr/>
            <p:nvPr/>
          </p:nvSpPr>
          <p:spPr>
            <a:xfrm rot="10800000" flipH="1">
              <a:off x="2747608" y="1509248"/>
              <a:ext cx="236156" cy="236156"/>
            </a:xfrm>
            <a:prstGeom prst="ellipse">
              <a:avLst/>
            </a:prstGeom>
            <a:solidFill>
              <a:schemeClr val="lt1">
                <a:alpha val="14901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24" name="Google Shape;224;p25"/>
            <p:cNvSpPr/>
            <p:nvPr/>
          </p:nvSpPr>
          <p:spPr>
            <a:xfrm rot="10800000" flipH="1">
              <a:off x="1393233" y="1713758"/>
              <a:ext cx="224088" cy="224088"/>
            </a:xfrm>
            <a:prstGeom prst="ellipse">
              <a:avLst/>
            </a:prstGeom>
            <a:solidFill>
              <a:schemeClr val="lt1">
                <a:alpha val="14901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63" name="Google Shape;263;p25"/>
            <p:cNvSpPr/>
            <p:nvPr/>
          </p:nvSpPr>
          <p:spPr>
            <a:xfrm rot="10800000" flipH="1">
              <a:off x="1898758" y="683587"/>
              <a:ext cx="149392" cy="149392"/>
            </a:xfrm>
            <a:prstGeom prst="ellipse">
              <a:avLst/>
            </a:prstGeom>
            <a:solidFill>
              <a:schemeClr val="lt1">
                <a:alpha val="14901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41" name="Google Shape;241;p25"/>
            <p:cNvSpPr/>
            <p:nvPr/>
          </p:nvSpPr>
          <p:spPr>
            <a:xfrm rot="10800000" flipH="1">
              <a:off x="3677624" y="568516"/>
              <a:ext cx="224088" cy="224088"/>
            </a:xfrm>
            <a:prstGeom prst="ellipse">
              <a:avLst/>
            </a:prstGeom>
            <a:solidFill>
              <a:schemeClr val="lt1">
                <a:alpha val="14901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29" name="Google Shape;229;p25"/>
            <p:cNvSpPr/>
            <p:nvPr/>
          </p:nvSpPr>
          <p:spPr>
            <a:xfrm rot="10800000" flipH="1">
              <a:off x="5036983" y="880818"/>
              <a:ext cx="236156" cy="236156"/>
            </a:xfrm>
            <a:prstGeom prst="ellipse">
              <a:avLst/>
            </a:prstGeom>
            <a:solidFill>
              <a:schemeClr val="lt1">
                <a:alpha val="14901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46" name="Google Shape;246;p25"/>
            <p:cNvSpPr/>
            <p:nvPr/>
          </p:nvSpPr>
          <p:spPr>
            <a:xfrm rot="10800000" flipH="1">
              <a:off x="6168345" y="1141694"/>
              <a:ext cx="149392" cy="149392"/>
            </a:xfrm>
            <a:prstGeom prst="ellipse">
              <a:avLst/>
            </a:prstGeom>
            <a:solidFill>
              <a:schemeClr val="lt1">
                <a:alpha val="14901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38" name="Google Shape;238;p25"/>
            <p:cNvSpPr/>
            <p:nvPr/>
          </p:nvSpPr>
          <p:spPr>
            <a:xfrm rot="10800000" flipH="1">
              <a:off x="6173566" y="2159704"/>
              <a:ext cx="224088" cy="224088"/>
            </a:xfrm>
            <a:prstGeom prst="ellipse">
              <a:avLst/>
            </a:prstGeom>
            <a:solidFill>
              <a:schemeClr val="lt1">
                <a:alpha val="14901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50" name="Google Shape;250;p25"/>
            <p:cNvSpPr/>
            <p:nvPr/>
          </p:nvSpPr>
          <p:spPr>
            <a:xfrm rot="10800000" flipH="1">
              <a:off x="7625759" y="1610137"/>
              <a:ext cx="224088" cy="224088"/>
            </a:xfrm>
            <a:prstGeom prst="ellipse">
              <a:avLst/>
            </a:prstGeom>
            <a:solidFill>
              <a:schemeClr val="lt1">
                <a:alpha val="14901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48" name="Google Shape;248;p25"/>
            <p:cNvSpPr/>
            <p:nvPr/>
          </p:nvSpPr>
          <p:spPr>
            <a:xfrm rot="10800000" flipH="1">
              <a:off x="7675517" y="443175"/>
              <a:ext cx="149392" cy="149392"/>
            </a:xfrm>
            <a:prstGeom prst="ellipse">
              <a:avLst/>
            </a:prstGeom>
            <a:solidFill>
              <a:schemeClr val="lt1">
                <a:alpha val="14901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82" name="Google Shape;282;p25"/>
            <p:cNvSpPr/>
            <p:nvPr/>
          </p:nvSpPr>
          <p:spPr>
            <a:xfrm rot="10800000" flipH="1">
              <a:off x="9130788" y="312716"/>
              <a:ext cx="224088" cy="224088"/>
            </a:xfrm>
            <a:prstGeom prst="ellipse">
              <a:avLst/>
            </a:prstGeom>
            <a:solidFill>
              <a:schemeClr val="lt1">
                <a:alpha val="14901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97" name="Google Shape;297;p25"/>
            <p:cNvSpPr/>
            <p:nvPr/>
          </p:nvSpPr>
          <p:spPr>
            <a:xfrm rot="10800000" flipH="1">
              <a:off x="11717716" y="238838"/>
              <a:ext cx="224088" cy="224088"/>
            </a:xfrm>
            <a:prstGeom prst="ellipse">
              <a:avLst/>
            </a:prstGeom>
            <a:solidFill>
              <a:schemeClr val="lt1">
                <a:alpha val="14901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90" name="Google Shape;290;p25"/>
            <p:cNvSpPr/>
            <p:nvPr/>
          </p:nvSpPr>
          <p:spPr>
            <a:xfrm rot="-10117832" flipH="1">
              <a:off x="12146619" y="1658608"/>
              <a:ext cx="149392" cy="149392"/>
            </a:xfrm>
            <a:prstGeom prst="ellipse">
              <a:avLst/>
            </a:prstGeom>
            <a:solidFill>
              <a:schemeClr val="lt1">
                <a:alpha val="14901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92" name="Google Shape;292;p25"/>
            <p:cNvSpPr/>
            <p:nvPr/>
          </p:nvSpPr>
          <p:spPr>
            <a:xfrm rot="-10061494" flipH="1">
              <a:off x="11757562" y="2761495"/>
              <a:ext cx="224088" cy="224088"/>
            </a:xfrm>
            <a:prstGeom prst="ellipse">
              <a:avLst/>
            </a:prstGeom>
            <a:solidFill>
              <a:schemeClr val="lt1">
                <a:alpha val="14901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86" name="Google Shape;286;p25"/>
            <p:cNvSpPr/>
            <p:nvPr/>
          </p:nvSpPr>
          <p:spPr>
            <a:xfrm rot="10135587" flipH="1">
              <a:off x="10875952" y="1104151"/>
              <a:ext cx="224088" cy="224088"/>
            </a:xfrm>
            <a:prstGeom prst="ellipse">
              <a:avLst/>
            </a:prstGeom>
            <a:solidFill>
              <a:schemeClr val="lt1">
                <a:alpha val="14901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55" name="Google Shape;255;p25"/>
            <p:cNvSpPr/>
            <p:nvPr/>
          </p:nvSpPr>
          <p:spPr>
            <a:xfrm rot="10800000" flipH="1">
              <a:off x="9194632" y="1515677"/>
              <a:ext cx="224088" cy="224088"/>
            </a:xfrm>
            <a:prstGeom prst="ellipse">
              <a:avLst/>
            </a:prstGeom>
            <a:solidFill>
              <a:schemeClr val="lt1">
                <a:alpha val="14901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57" name="Google Shape;257;p25"/>
            <p:cNvSpPr/>
            <p:nvPr/>
          </p:nvSpPr>
          <p:spPr>
            <a:xfrm rot="10800000" flipH="1">
              <a:off x="10274387" y="2531131"/>
              <a:ext cx="149392" cy="149392"/>
            </a:xfrm>
            <a:prstGeom prst="ellipse">
              <a:avLst/>
            </a:prstGeom>
            <a:solidFill>
              <a:schemeClr val="lt1">
                <a:alpha val="14901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30" name="Google Shape;230;p25"/>
            <p:cNvSpPr/>
            <p:nvPr/>
          </p:nvSpPr>
          <p:spPr>
            <a:xfrm rot="10800000" flipH="1">
              <a:off x="3780028" y="1301345"/>
              <a:ext cx="224088" cy="224088"/>
            </a:xfrm>
            <a:prstGeom prst="ellipse">
              <a:avLst/>
            </a:prstGeom>
            <a:solidFill>
              <a:schemeClr val="lt1">
                <a:alpha val="14901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33" name="Google Shape;233;p25"/>
            <p:cNvSpPr/>
            <p:nvPr/>
          </p:nvSpPr>
          <p:spPr>
            <a:xfrm rot="10800000" flipH="1">
              <a:off x="4938273" y="2119800"/>
              <a:ext cx="149392" cy="149392"/>
            </a:xfrm>
            <a:prstGeom prst="ellipse">
              <a:avLst/>
            </a:prstGeom>
            <a:solidFill>
              <a:schemeClr val="lt1">
                <a:alpha val="14901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27" name="Google Shape;227;p25"/>
            <p:cNvSpPr/>
            <p:nvPr/>
          </p:nvSpPr>
          <p:spPr>
            <a:xfrm rot="10800000" flipH="1">
              <a:off x="3888828" y="2078148"/>
              <a:ext cx="149392" cy="149392"/>
            </a:xfrm>
            <a:prstGeom prst="ellipse">
              <a:avLst/>
            </a:prstGeom>
            <a:solidFill>
              <a:schemeClr val="lt1">
                <a:alpha val="14901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cxnSp>
          <p:nvCxnSpPr>
            <p:cNvPr id="313" name="Google Shape;313;p25"/>
            <p:cNvCxnSpPr>
              <a:stCxn id="227" idx="2"/>
              <a:endCxn id="259" idx="7"/>
            </p:cNvCxnSpPr>
            <p:nvPr/>
          </p:nvCxnSpPr>
          <p:spPr>
            <a:xfrm rot="10800000">
              <a:off x="2949228" y="1710944"/>
              <a:ext cx="939600" cy="4419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14" name="Google Shape;314;p25"/>
            <p:cNvCxnSpPr>
              <a:stCxn id="224" idx="4"/>
              <a:endCxn id="263" idx="1"/>
            </p:cNvCxnSpPr>
            <p:nvPr/>
          </p:nvCxnSpPr>
          <p:spPr>
            <a:xfrm rot="10800000" flipH="1">
              <a:off x="1505277" y="811058"/>
              <a:ext cx="415500" cy="9027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266" name="Google Shape;266;p25"/>
            <p:cNvSpPr/>
            <p:nvPr/>
          </p:nvSpPr>
          <p:spPr>
            <a:xfrm rot="10800000" flipH="1">
              <a:off x="435217" y="863669"/>
              <a:ext cx="149392" cy="149392"/>
            </a:xfrm>
            <a:prstGeom prst="ellipse">
              <a:avLst/>
            </a:prstGeom>
            <a:solidFill>
              <a:schemeClr val="lt1">
                <a:alpha val="14901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cxnSp>
          <p:nvCxnSpPr>
            <p:cNvPr id="315" name="Google Shape;315;p25"/>
            <p:cNvCxnSpPr>
              <a:stCxn id="266" idx="3"/>
            </p:cNvCxnSpPr>
            <p:nvPr/>
          </p:nvCxnSpPr>
          <p:spPr>
            <a:xfrm rot="10800000">
              <a:off x="14295" y="20947"/>
              <a:ext cx="442800" cy="8646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16" name="Google Shape;316;p25"/>
            <p:cNvCxnSpPr>
              <a:stCxn id="266" idx="2"/>
            </p:cNvCxnSpPr>
            <p:nvPr/>
          </p:nvCxnSpPr>
          <p:spPr>
            <a:xfrm rot="10800000">
              <a:off x="-27383" y="832165"/>
              <a:ext cx="462600" cy="1062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17" name="Google Shape;317;p25"/>
            <p:cNvCxnSpPr>
              <a:stCxn id="266" idx="1"/>
            </p:cNvCxnSpPr>
            <p:nvPr/>
          </p:nvCxnSpPr>
          <p:spPr>
            <a:xfrm flipH="1">
              <a:off x="-27405" y="991183"/>
              <a:ext cx="484500" cy="4965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18" name="Google Shape;318;p25"/>
            <p:cNvCxnSpPr>
              <a:endCxn id="224" idx="2"/>
            </p:cNvCxnSpPr>
            <p:nvPr/>
          </p:nvCxnSpPr>
          <p:spPr>
            <a:xfrm rot="10800000" flipH="1">
              <a:off x="42633" y="1825802"/>
              <a:ext cx="1350600" cy="1776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276" name="Google Shape;276;p25"/>
            <p:cNvSpPr/>
            <p:nvPr/>
          </p:nvSpPr>
          <p:spPr>
            <a:xfrm rot="10800000" flipH="1">
              <a:off x="6507935" y="-75430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solidFill>
              <a:schemeClr val="lt1">
                <a:alpha val="14901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307" name="Google Shape;307;p25"/>
            <p:cNvSpPr/>
            <p:nvPr/>
          </p:nvSpPr>
          <p:spPr>
            <a:xfrm rot="10800000" flipH="1">
              <a:off x="10256792" y="-104349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solidFill>
              <a:schemeClr val="lt1">
                <a:alpha val="14901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cxnSp>
          <p:nvCxnSpPr>
            <p:cNvPr id="319" name="Google Shape;319;p25"/>
            <p:cNvCxnSpPr>
              <a:stCxn id="276" idx="1"/>
              <a:endCxn id="248" idx="3"/>
            </p:cNvCxnSpPr>
            <p:nvPr/>
          </p:nvCxnSpPr>
          <p:spPr>
            <a:xfrm>
              <a:off x="6657219" y="-4759"/>
              <a:ext cx="1040100" cy="4698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20" name="Google Shape;320;p25"/>
            <p:cNvCxnSpPr>
              <a:endCxn id="321" idx="1"/>
            </p:cNvCxnSpPr>
            <p:nvPr/>
          </p:nvCxnSpPr>
          <p:spPr>
            <a:xfrm flipH="1">
              <a:off x="11505573" y="5341001"/>
              <a:ext cx="674400" cy="3966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22" name="Google Shape;322;p25"/>
            <p:cNvCxnSpPr>
              <a:endCxn id="300" idx="2"/>
            </p:cNvCxnSpPr>
            <p:nvPr/>
          </p:nvCxnSpPr>
          <p:spPr>
            <a:xfrm flipH="1">
              <a:off x="11638867" y="4354895"/>
              <a:ext cx="670200" cy="2706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23" name="Google Shape;323;p25"/>
            <p:cNvCxnSpPr>
              <a:stCxn id="321" idx="0"/>
              <a:endCxn id="300" idx="4"/>
            </p:cNvCxnSpPr>
            <p:nvPr/>
          </p:nvCxnSpPr>
          <p:spPr>
            <a:xfrm rot="10800000" flipH="1">
              <a:off x="11422079" y="4700117"/>
              <a:ext cx="142200" cy="10029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24" name="Google Shape;324;p25"/>
            <p:cNvCxnSpPr>
              <a:stCxn id="301" idx="2"/>
              <a:endCxn id="325" idx="1"/>
            </p:cNvCxnSpPr>
            <p:nvPr/>
          </p:nvCxnSpPr>
          <p:spPr>
            <a:xfrm>
              <a:off x="10451194" y="3503136"/>
              <a:ext cx="31500" cy="693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26" name="Google Shape;326;p25"/>
            <p:cNvCxnSpPr>
              <a:stCxn id="321" idx="7"/>
              <a:endCxn id="325" idx="3"/>
            </p:cNvCxnSpPr>
            <p:nvPr/>
          </p:nvCxnSpPr>
          <p:spPr>
            <a:xfrm rot="10800000">
              <a:off x="10482685" y="4354901"/>
              <a:ext cx="855900" cy="13827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27" name="Google Shape;327;p25"/>
            <p:cNvCxnSpPr>
              <a:endCxn id="300" idx="3"/>
            </p:cNvCxnSpPr>
            <p:nvPr/>
          </p:nvCxnSpPr>
          <p:spPr>
            <a:xfrm rot="10800000">
              <a:off x="11616989" y="4678313"/>
              <a:ext cx="692400" cy="4095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28" name="Google Shape;328;p25"/>
            <p:cNvCxnSpPr>
              <a:stCxn id="300" idx="6"/>
              <a:endCxn id="325" idx="2"/>
            </p:cNvCxnSpPr>
            <p:nvPr/>
          </p:nvCxnSpPr>
          <p:spPr>
            <a:xfrm rot="10800000">
              <a:off x="10515675" y="4275695"/>
              <a:ext cx="973800" cy="3498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29" name="Google Shape;329;p25"/>
            <p:cNvCxnSpPr>
              <a:stCxn id="330" idx="0"/>
              <a:endCxn id="325" idx="4"/>
            </p:cNvCxnSpPr>
            <p:nvPr/>
          </p:nvCxnSpPr>
          <p:spPr>
            <a:xfrm rot="10800000" flipH="1">
              <a:off x="10334099" y="4387705"/>
              <a:ext cx="69600" cy="11412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31" name="Google Shape;331;p25"/>
            <p:cNvCxnSpPr>
              <a:stCxn id="332" idx="1"/>
              <a:endCxn id="325" idx="5"/>
            </p:cNvCxnSpPr>
            <p:nvPr/>
          </p:nvCxnSpPr>
          <p:spPr>
            <a:xfrm rot="10800000" flipH="1">
              <a:off x="8879745" y="4354952"/>
              <a:ext cx="1444500" cy="13038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33" name="Google Shape;333;p25"/>
            <p:cNvCxnSpPr>
              <a:stCxn id="332" idx="0"/>
              <a:endCxn id="294" idx="4"/>
            </p:cNvCxnSpPr>
            <p:nvPr/>
          </p:nvCxnSpPr>
          <p:spPr>
            <a:xfrm rot="10800000" flipH="1">
              <a:off x="8826927" y="4619274"/>
              <a:ext cx="12300" cy="10176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34" name="Google Shape;334;p25"/>
            <p:cNvCxnSpPr>
              <a:stCxn id="294" idx="2"/>
              <a:endCxn id="325" idx="6"/>
            </p:cNvCxnSpPr>
            <p:nvPr/>
          </p:nvCxnSpPr>
          <p:spPr>
            <a:xfrm rot="10800000" flipH="1">
              <a:off x="8951381" y="4275660"/>
              <a:ext cx="1340100" cy="2316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35" name="Google Shape;335;p25"/>
            <p:cNvCxnSpPr>
              <a:stCxn id="294" idx="7"/>
              <a:endCxn id="336" idx="2"/>
            </p:cNvCxnSpPr>
            <p:nvPr/>
          </p:nvCxnSpPr>
          <p:spPr>
            <a:xfrm rot="10800000">
              <a:off x="6683210" y="3221133"/>
              <a:ext cx="2076900" cy="12069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37" name="Google Shape;337;p25"/>
            <p:cNvCxnSpPr>
              <a:stCxn id="294" idx="6"/>
              <a:endCxn id="338" idx="2"/>
            </p:cNvCxnSpPr>
            <p:nvPr/>
          </p:nvCxnSpPr>
          <p:spPr>
            <a:xfrm flipH="1">
              <a:off x="7382393" y="4507260"/>
              <a:ext cx="1344900" cy="945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39" name="Google Shape;339;p25"/>
            <p:cNvCxnSpPr>
              <a:stCxn id="338" idx="7"/>
              <a:endCxn id="336" idx="3"/>
            </p:cNvCxnSpPr>
            <p:nvPr/>
          </p:nvCxnSpPr>
          <p:spPr>
            <a:xfrm rot="10800000">
              <a:off x="6661437" y="3274193"/>
              <a:ext cx="529800" cy="1248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40" name="Google Shape;340;p25"/>
            <p:cNvCxnSpPr>
              <a:stCxn id="253" idx="1"/>
              <a:endCxn id="325" idx="0"/>
            </p:cNvCxnSpPr>
            <p:nvPr/>
          </p:nvCxnSpPr>
          <p:spPr>
            <a:xfrm>
              <a:off x="9564537" y="3108409"/>
              <a:ext cx="839100" cy="10554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41" name="Google Shape;341;p25"/>
            <p:cNvCxnSpPr>
              <a:endCxn id="321" idx="3"/>
            </p:cNvCxnSpPr>
            <p:nvPr/>
          </p:nvCxnSpPr>
          <p:spPr>
            <a:xfrm rot="10800000">
              <a:off x="11505573" y="5904589"/>
              <a:ext cx="674400" cy="3279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42" name="Google Shape;342;p25"/>
            <p:cNvCxnSpPr>
              <a:stCxn id="330" idx="2"/>
              <a:endCxn id="321" idx="6"/>
            </p:cNvCxnSpPr>
            <p:nvPr/>
          </p:nvCxnSpPr>
          <p:spPr>
            <a:xfrm>
              <a:off x="10408795" y="5603601"/>
              <a:ext cx="895200" cy="2175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43" name="Google Shape;343;p25"/>
            <p:cNvCxnSpPr>
              <a:stCxn id="344" idx="0"/>
              <a:endCxn id="321" idx="5"/>
            </p:cNvCxnSpPr>
            <p:nvPr/>
          </p:nvCxnSpPr>
          <p:spPr>
            <a:xfrm rot="10800000" flipH="1">
              <a:off x="10069009" y="5904535"/>
              <a:ext cx="1269600" cy="9216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45" name="Google Shape;345;p25"/>
            <p:cNvCxnSpPr>
              <a:endCxn id="321" idx="4"/>
            </p:cNvCxnSpPr>
            <p:nvPr/>
          </p:nvCxnSpPr>
          <p:spPr>
            <a:xfrm rot="10800000">
              <a:off x="11422079" y="5939173"/>
              <a:ext cx="272100" cy="9105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46" name="Google Shape;346;p25"/>
            <p:cNvCxnSpPr>
              <a:stCxn id="344" idx="2"/>
              <a:endCxn id="330" idx="4"/>
            </p:cNvCxnSpPr>
            <p:nvPr/>
          </p:nvCxnSpPr>
          <p:spPr>
            <a:xfrm rot="10800000" flipH="1">
              <a:off x="9994465" y="5678242"/>
              <a:ext cx="339600" cy="11472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47" name="Google Shape;347;p25"/>
            <p:cNvCxnSpPr>
              <a:stCxn id="332" idx="2"/>
              <a:endCxn id="330" idx="6"/>
            </p:cNvCxnSpPr>
            <p:nvPr/>
          </p:nvCxnSpPr>
          <p:spPr>
            <a:xfrm rot="10800000" flipH="1">
              <a:off x="8901623" y="5603570"/>
              <a:ext cx="1357800" cy="1080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48" name="Google Shape;348;p25"/>
            <p:cNvCxnSpPr>
              <a:stCxn id="332" idx="4"/>
            </p:cNvCxnSpPr>
            <p:nvPr/>
          </p:nvCxnSpPr>
          <p:spPr>
            <a:xfrm flipH="1">
              <a:off x="8785527" y="5786266"/>
              <a:ext cx="41400" cy="10425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49" name="Google Shape;349;p25"/>
            <p:cNvCxnSpPr>
              <a:stCxn id="350" idx="3"/>
            </p:cNvCxnSpPr>
            <p:nvPr/>
          </p:nvCxnSpPr>
          <p:spPr>
            <a:xfrm>
              <a:off x="7413535" y="5883908"/>
              <a:ext cx="565500" cy="9588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51" name="Google Shape;351;p25"/>
            <p:cNvCxnSpPr>
              <a:stCxn id="350" idx="2"/>
              <a:endCxn id="332" idx="6"/>
            </p:cNvCxnSpPr>
            <p:nvPr/>
          </p:nvCxnSpPr>
          <p:spPr>
            <a:xfrm rot="10800000" flipH="1">
              <a:off x="7446352" y="5711681"/>
              <a:ext cx="1305900" cy="930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52" name="Google Shape;352;p25"/>
            <p:cNvCxnSpPr>
              <a:stCxn id="338" idx="4"/>
              <a:endCxn id="350" idx="0"/>
            </p:cNvCxnSpPr>
            <p:nvPr/>
          </p:nvCxnSpPr>
          <p:spPr>
            <a:xfrm>
              <a:off x="7270464" y="4713764"/>
              <a:ext cx="63900" cy="9789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53" name="Google Shape;353;p25"/>
            <p:cNvCxnSpPr>
              <a:stCxn id="354" idx="3"/>
              <a:endCxn id="350" idx="7"/>
            </p:cNvCxnSpPr>
            <p:nvPr/>
          </p:nvCxnSpPr>
          <p:spPr>
            <a:xfrm>
              <a:off x="5682113" y="5075781"/>
              <a:ext cx="1572900" cy="6498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55" name="Google Shape;355;p25"/>
            <p:cNvCxnSpPr>
              <a:stCxn id="354" idx="2"/>
              <a:endCxn id="338" idx="6"/>
            </p:cNvCxnSpPr>
            <p:nvPr/>
          </p:nvCxnSpPr>
          <p:spPr>
            <a:xfrm rot="10800000" flipH="1">
              <a:off x="5699102" y="4601726"/>
              <a:ext cx="1459200" cy="3900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56" name="Google Shape;356;p25"/>
            <p:cNvCxnSpPr>
              <a:stCxn id="354" idx="1"/>
              <a:endCxn id="336" idx="4"/>
            </p:cNvCxnSpPr>
            <p:nvPr/>
          </p:nvCxnSpPr>
          <p:spPr>
            <a:xfrm rot="10800000" flipH="1">
              <a:off x="5651679" y="3295777"/>
              <a:ext cx="957000" cy="16245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57" name="Google Shape;357;p25"/>
            <p:cNvCxnSpPr>
              <a:stCxn id="358" idx="1"/>
              <a:endCxn id="336" idx="5"/>
            </p:cNvCxnSpPr>
            <p:nvPr/>
          </p:nvCxnSpPr>
          <p:spPr>
            <a:xfrm rot="10800000" flipH="1">
              <a:off x="4477836" y="3274186"/>
              <a:ext cx="2077800" cy="17727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59" name="Google Shape;359;p25"/>
            <p:cNvCxnSpPr>
              <a:stCxn id="358" idx="0"/>
              <a:endCxn id="360" idx="4"/>
            </p:cNvCxnSpPr>
            <p:nvPr/>
          </p:nvCxnSpPr>
          <p:spPr>
            <a:xfrm rot="10800000" flipH="1">
              <a:off x="4430367" y="4043325"/>
              <a:ext cx="58500" cy="9717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61" name="Google Shape;361;p25"/>
            <p:cNvCxnSpPr>
              <a:stCxn id="362" idx="0"/>
              <a:endCxn id="363" idx="4"/>
            </p:cNvCxnSpPr>
            <p:nvPr/>
          </p:nvCxnSpPr>
          <p:spPr>
            <a:xfrm rot="10800000" flipH="1">
              <a:off x="2274960" y="3873332"/>
              <a:ext cx="236100" cy="11541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64" name="Google Shape;364;p25"/>
            <p:cNvCxnSpPr>
              <a:stCxn id="365" idx="7"/>
              <a:endCxn id="363" idx="5"/>
            </p:cNvCxnSpPr>
            <p:nvPr/>
          </p:nvCxnSpPr>
          <p:spPr>
            <a:xfrm rot="10800000" flipH="1">
              <a:off x="1153506" y="3840629"/>
              <a:ext cx="1278300" cy="7167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66" name="Google Shape;366;p25"/>
            <p:cNvCxnSpPr>
              <a:endCxn id="362" idx="6"/>
            </p:cNvCxnSpPr>
            <p:nvPr/>
          </p:nvCxnSpPr>
          <p:spPr>
            <a:xfrm rot="10800000" flipH="1">
              <a:off x="1109316" y="5139476"/>
              <a:ext cx="1053600" cy="4206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67" name="Google Shape;367;p25"/>
            <p:cNvCxnSpPr>
              <a:stCxn id="368" idx="5"/>
              <a:endCxn id="369" idx="6"/>
            </p:cNvCxnSpPr>
            <p:nvPr/>
          </p:nvCxnSpPr>
          <p:spPr>
            <a:xfrm>
              <a:off x="1094332" y="5702233"/>
              <a:ext cx="1771500" cy="4776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70" name="Google Shape;370;p25"/>
            <p:cNvCxnSpPr>
              <a:endCxn id="369" idx="4"/>
            </p:cNvCxnSpPr>
            <p:nvPr/>
          </p:nvCxnSpPr>
          <p:spPr>
            <a:xfrm rot="10800000" flipH="1">
              <a:off x="2739152" y="6254482"/>
              <a:ext cx="201300" cy="5439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71" name="Google Shape;371;p25"/>
            <p:cNvCxnSpPr>
              <a:stCxn id="369" idx="3"/>
            </p:cNvCxnSpPr>
            <p:nvPr/>
          </p:nvCxnSpPr>
          <p:spPr>
            <a:xfrm>
              <a:off x="2993270" y="6232604"/>
              <a:ext cx="836400" cy="5658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72" name="Google Shape;372;p25"/>
            <p:cNvCxnSpPr>
              <a:stCxn id="369" idx="3"/>
              <a:endCxn id="373" idx="6"/>
            </p:cNvCxnSpPr>
            <p:nvPr/>
          </p:nvCxnSpPr>
          <p:spPr>
            <a:xfrm rot="10800000" flipH="1">
              <a:off x="2993270" y="6187904"/>
              <a:ext cx="1497000" cy="447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74" name="Google Shape;374;p25"/>
            <p:cNvCxnSpPr>
              <a:stCxn id="369" idx="1"/>
              <a:endCxn id="358" idx="5"/>
            </p:cNvCxnSpPr>
            <p:nvPr/>
          </p:nvCxnSpPr>
          <p:spPr>
            <a:xfrm rot="10800000" flipH="1">
              <a:off x="2993270" y="5129768"/>
              <a:ext cx="1360200" cy="9972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75" name="Google Shape;375;p25"/>
            <p:cNvCxnSpPr>
              <a:stCxn id="362" idx="2"/>
              <a:endCxn id="358" idx="6"/>
            </p:cNvCxnSpPr>
            <p:nvPr/>
          </p:nvCxnSpPr>
          <p:spPr>
            <a:xfrm rot="10800000" flipH="1">
              <a:off x="2387004" y="5073476"/>
              <a:ext cx="1955400" cy="660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76" name="Google Shape;376;p25"/>
            <p:cNvCxnSpPr>
              <a:stCxn id="363" idx="3"/>
              <a:endCxn id="358" idx="7"/>
            </p:cNvCxnSpPr>
            <p:nvPr/>
          </p:nvCxnSpPr>
          <p:spPr>
            <a:xfrm>
              <a:off x="2590343" y="3840664"/>
              <a:ext cx="1783800" cy="1185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77" name="Google Shape;377;p25"/>
            <p:cNvCxnSpPr>
              <a:stCxn id="363" idx="2"/>
              <a:endCxn id="360" idx="6"/>
            </p:cNvCxnSpPr>
            <p:nvPr/>
          </p:nvCxnSpPr>
          <p:spPr>
            <a:xfrm>
              <a:off x="2623160" y="3761437"/>
              <a:ext cx="1780200" cy="1485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78" name="Google Shape;378;p25"/>
            <p:cNvCxnSpPr>
              <a:stCxn id="360" idx="1"/>
              <a:endCxn id="336" idx="6"/>
            </p:cNvCxnSpPr>
            <p:nvPr/>
          </p:nvCxnSpPr>
          <p:spPr>
            <a:xfrm rot="10800000" flipH="1">
              <a:off x="4607055" y="3221245"/>
              <a:ext cx="1926900" cy="6522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79" name="Google Shape;379;p25"/>
            <p:cNvCxnSpPr>
              <a:stCxn id="358" idx="2"/>
              <a:endCxn id="354" idx="6"/>
            </p:cNvCxnSpPr>
            <p:nvPr/>
          </p:nvCxnSpPr>
          <p:spPr>
            <a:xfrm rot="10800000" flipH="1">
              <a:off x="4488872" y="5034880"/>
              <a:ext cx="990300" cy="681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80" name="Google Shape;380;p25"/>
            <p:cNvCxnSpPr>
              <a:stCxn id="373" idx="1"/>
              <a:endCxn id="354" idx="5"/>
            </p:cNvCxnSpPr>
            <p:nvPr/>
          </p:nvCxnSpPr>
          <p:spPr>
            <a:xfrm rot="10800000" flipH="1">
              <a:off x="4681461" y="5106273"/>
              <a:ext cx="845100" cy="1002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81" name="Google Shape;381;p25"/>
            <p:cNvCxnSpPr>
              <a:stCxn id="373" idx="3"/>
              <a:endCxn id="382" idx="1"/>
            </p:cNvCxnSpPr>
            <p:nvPr/>
          </p:nvCxnSpPr>
          <p:spPr>
            <a:xfrm>
              <a:off x="4681461" y="6267027"/>
              <a:ext cx="1470300" cy="5682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83" name="Google Shape;383;p25"/>
            <p:cNvCxnSpPr>
              <a:stCxn id="354" idx="4"/>
              <a:endCxn id="382" idx="2"/>
            </p:cNvCxnSpPr>
            <p:nvPr/>
          </p:nvCxnSpPr>
          <p:spPr>
            <a:xfrm>
              <a:off x="5610664" y="5123204"/>
              <a:ext cx="652800" cy="17130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84" name="Google Shape;384;p25"/>
            <p:cNvCxnSpPr>
              <a:stCxn id="350" idx="5"/>
              <a:endCxn id="382" idx="0"/>
            </p:cNvCxnSpPr>
            <p:nvPr/>
          </p:nvCxnSpPr>
          <p:spPr>
            <a:xfrm flipH="1">
              <a:off x="6375481" y="5883908"/>
              <a:ext cx="879600" cy="9534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85" name="Google Shape;385;p25"/>
            <p:cNvCxnSpPr>
              <a:stCxn id="373" idx="7"/>
              <a:endCxn id="358" idx="3"/>
            </p:cNvCxnSpPr>
            <p:nvPr/>
          </p:nvCxnSpPr>
          <p:spPr>
            <a:xfrm rot="10800000">
              <a:off x="4457007" y="5150373"/>
              <a:ext cx="66000" cy="9582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86" name="Google Shape;386;p25"/>
            <p:cNvCxnSpPr>
              <a:stCxn id="332" idx="7"/>
              <a:endCxn id="338" idx="3"/>
            </p:cNvCxnSpPr>
            <p:nvPr/>
          </p:nvCxnSpPr>
          <p:spPr>
            <a:xfrm rot="10800000">
              <a:off x="7349709" y="4681052"/>
              <a:ext cx="1424400" cy="9777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87" name="Google Shape;387;p25"/>
            <p:cNvCxnSpPr>
              <a:endCxn id="373" idx="4"/>
            </p:cNvCxnSpPr>
            <p:nvPr/>
          </p:nvCxnSpPr>
          <p:spPr>
            <a:xfrm rot="10800000" flipH="1">
              <a:off x="4489134" y="6299844"/>
              <a:ext cx="113100" cy="5460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88" name="Google Shape;388;p25"/>
            <p:cNvCxnSpPr>
              <a:stCxn id="369" idx="7"/>
              <a:endCxn id="362" idx="4"/>
            </p:cNvCxnSpPr>
            <p:nvPr/>
          </p:nvCxnSpPr>
          <p:spPr>
            <a:xfrm rot="10800000">
              <a:off x="2275034" y="5251568"/>
              <a:ext cx="612600" cy="8754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321" name="Google Shape;321;p25"/>
            <p:cNvSpPr/>
            <p:nvPr/>
          </p:nvSpPr>
          <p:spPr>
            <a:xfrm flipH="1">
              <a:off x="11304001" y="5703017"/>
              <a:ext cx="236156" cy="236156"/>
            </a:xfrm>
            <a:prstGeom prst="ellipse">
              <a:avLst/>
            </a:prstGeom>
            <a:solidFill>
              <a:schemeClr val="lt1">
                <a:alpha val="14901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330" name="Google Shape;330;p25"/>
            <p:cNvSpPr/>
            <p:nvPr/>
          </p:nvSpPr>
          <p:spPr>
            <a:xfrm flipH="1">
              <a:off x="10259403" y="5528905"/>
              <a:ext cx="149392" cy="149392"/>
            </a:xfrm>
            <a:prstGeom prst="ellipse">
              <a:avLst/>
            </a:prstGeom>
            <a:solidFill>
              <a:schemeClr val="lt1">
                <a:alpha val="14901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325" name="Google Shape;325;p25"/>
            <p:cNvSpPr/>
            <p:nvPr/>
          </p:nvSpPr>
          <p:spPr>
            <a:xfrm flipH="1">
              <a:off x="10291530" y="4163736"/>
              <a:ext cx="224088" cy="224088"/>
            </a:xfrm>
            <a:prstGeom prst="ellipse">
              <a:avLst/>
            </a:prstGeom>
            <a:solidFill>
              <a:schemeClr val="lt1">
                <a:alpha val="14901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94" name="Google Shape;294;p25"/>
            <p:cNvSpPr/>
            <p:nvPr/>
          </p:nvSpPr>
          <p:spPr>
            <a:xfrm flipH="1">
              <a:off x="8727293" y="4395216"/>
              <a:ext cx="224088" cy="224088"/>
            </a:xfrm>
            <a:prstGeom prst="ellipse">
              <a:avLst/>
            </a:prstGeom>
            <a:solidFill>
              <a:schemeClr val="lt1">
                <a:alpha val="14901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332" name="Google Shape;332;p25"/>
            <p:cNvSpPr/>
            <p:nvPr/>
          </p:nvSpPr>
          <p:spPr>
            <a:xfrm flipH="1">
              <a:off x="8752231" y="5636874"/>
              <a:ext cx="149392" cy="149392"/>
            </a:xfrm>
            <a:prstGeom prst="ellipse">
              <a:avLst/>
            </a:prstGeom>
            <a:solidFill>
              <a:schemeClr val="lt1">
                <a:alpha val="14901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350" name="Google Shape;350;p25"/>
            <p:cNvSpPr/>
            <p:nvPr/>
          </p:nvSpPr>
          <p:spPr>
            <a:xfrm flipH="1">
              <a:off x="7222264" y="5692637"/>
              <a:ext cx="224088" cy="224088"/>
            </a:xfrm>
            <a:prstGeom prst="ellipse">
              <a:avLst/>
            </a:prstGeom>
            <a:solidFill>
              <a:schemeClr val="lt1">
                <a:alpha val="14901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373" name="Google Shape;373;p25"/>
            <p:cNvSpPr/>
            <p:nvPr/>
          </p:nvSpPr>
          <p:spPr>
            <a:xfrm flipH="1">
              <a:off x="4490190" y="6075756"/>
              <a:ext cx="224088" cy="224088"/>
            </a:xfrm>
            <a:prstGeom prst="ellipse">
              <a:avLst/>
            </a:prstGeom>
            <a:solidFill>
              <a:schemeClr val="lt1">
                <a:alpha val="14901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358" name="Google Shape;358;p25"/>
            <p:cNvSpPr/>
            <p:nvPr/>
          </p:nvSpPr>
          <p:spPr>
            <a:xfrm rot="682168" flipH="1">
              <a:off x="4340946" y="5013559"/>
              <a:ext cx="149392" cy="149392"/>
            </a:xfrm>
            <a:prstGeom prst="ellipse">
              <a:avLst/>
            </a:prstGeom>
            <a:solidFill>
              <a:schemeClr val="lt1">
                <a:alpha val="14901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360" name="Google Shape;360;p25"/>
            <p:cNvSpPr/>
            <p:nvPr/>
          </p:nvSpPr>
          <p:spPr>
            <a:xfrm rot="738506" flipH="1">
              <a:off x="4400716" y="3821918"/>
              <a:ext cx="224088" cy="224088"/>
            </a:xfrm>
            <a:prstGeom prst="ellipse">
              <a:avLst/>
            </a:prstGeom>
            <a:solidFill>
              <a:schemeClr val="lt1">
                <a:alpha val="14901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354" name="Google Shape;354;p25"/>
            <p:cNvSpPr/>
            <p:nvPr/>
          </p:nvSpPr>
          <p:spPr>
            <a:xfrm rot="-664413" flipH="1">
              <a:off x="5477100" y="4901202"/>
              <a:ext cx="224088" cy="224088"/>
            </a:xfrm>
            <a:prstGeom prst="ellipse">
              <a:avLst/>
            </a:prstGeom>
            <a:solidFill>
              <a:schemeClr val="lt1">
                <a:alpha val="14901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338" name="Google Shape;338;p25"/>
            <p:cNvSpPr/>
            <p:nvPr/>
          </p:nvSpPr>
          <p:spPr>
            <a:xfrm flipH="1">
              <a:off x="7158420" y="4489676"/>
              <a:ext cx="224088" cy="224088"/>
            </a:xfrm>
            <a:prstGeom prst="ellipse">
              <a:avLst/>
            </a:prstGeom>
            <a:solidFill>
              <a:schemeClr val="lt1">
                <a:alpha val="14901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336" name="Google Shape;336;p25"/>
            <p:cNvSpPr/>
            <p:nvPr/>
          </p:nvSpPr>
          <p:spPr>
            <a:xfrm flipH="1">
              <a:off x="6533834" y="3146530"/>
              <a:ext cx="149392" cy="149392"/>
            </a:xfrm>
            <a:prstGeom prst="ellipse">
              <a:avLst/>
            </a:prstGeom>
            <a:solidFill>
              <a:schemeClr val="lt1">
                <a:alpha val="14901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363" name="Google Shape;363;p25"/>
            <p:cNvSpPr/>
            <p:nvPr/>
          </p:nvSpPr>
          <p:spPr>
            <a:xfrm flipH="1">
              <a:off x="2399072" y="3649393"/>
              <a:ext cx="224088" cy="224088"/>
            </a:xfrm>
            <a:prstGeom prst="ellipse">
              <a:avLst/>
            </a:prstGeom>
            <a:solidFill>
              <a:schemeClr val="lt1">
                <a:alpha val="14901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362" name="Google Shape;362;p25"/>
            <p:cNvSpPr/>
            <p:nvPr/>
          </p:nvSpPr>
          <p:spPr>
            <a:xfrm flipH="1">
              <a:off x="2162916" y="5027432"/>
              <a:ext cx="224088" cy="224088"/>
            </a:xfrm>
            <a:prstGeom prst="ellipse">
              <a:avLst/>
            </a:prstGeom>
            <a:solidFill>
              <a:schemeClr val="lt1">
                <a:alpha val="14901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369" name="Google Shape;369;p25"/>
            <p:cNvSpPr/>
            <p:nvPr/>
          </p:nvSpPr>
          <p:spPr>
            <a:xfrm flipH="1">
              <a:off x="2865756" y="6105090"/>
              <a:ext cx="149392" cy="149392"/>
            </a:xfrm>
            <a:prstGeom prst="ellipse">
              <a:avLst/>
            </a:prstGeom>
            <a:solidFill>
              <a:schemeClr val="lt1">
                <a:alpha val="14901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300" name="Google Shape;300;p25"/>
            <p:cNvSpPr/>
            <p:nvPr/>
          </p:nvSpPr>
          <p:spPr>
            <a:xfrm flipH="1">
              <a:off x="11489475" y="4550799"/>
              <a:ext cx="149392" cy="149392"/>
            </a:xfrm>
            <a:prstGeom prst="ellipse">
              <a:avLst/>
            </a:prstGeom>
            <a:solidFill>
              <a:schemeClr val="lt1">
                <a:alpha val="14901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344" name="Google Shape;344;p25"/>
            <p:cNvSpPr/>
            <p:nvPr/>
          </p:nvSpPr>
          <p:spPr>
            <a:xfrm flipH="1">
              <a:off x="9919813" y="6746029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solidFill>
              <a:schemeClr val="lt1">
                <a:alpha val="14901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382" name="Google Shape;382;p25"/>
            <p:cNvSpPr/>
            <p:nvPr/>
          </p:nvSpPr>
          <p:spPr>
            <a:xfrm flipH="1">
              <a:off x="6151551" y="6717004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solidFill>
              <a:schemeClr val="lt1">
                <a:alpha val="14901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cxnSp>
          <p:nvCxnSpPr>
            <p:cNvPr id="389" name="Google Shape;389;p25"/>
            <p:cNvCxnSpPr>
              <a:stCxn id="344" idx="1"/>
              <a:endCxn id="332" idx="3"/>
            </p:cNvCxnSpPr>
            <p:nvPr/>
          </p:nvCxnSpPr>
          <p:spPr>
            <a:xfrm rot="10800000">
              <a:off x="8879821" y="5764250"/>
              <a:ext cx="1040100" cy="10605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90" name="Google Shape;390;p25"/>
            <p:cNvCxnSpPr>
              <a:stCxn id="391" idx="6"/>
              <a:endCxn id="363" idx="6"/>
            </p:cNvCxnSpPr>
            <p:nvPr/>
          </p:nvCxnSpPr>
          <p:spPr>
            <a:xfrm>
              <a:off x="1249806" y="3691601"/>
              <a:ext cx="1149300" cy="699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92" name="Google Shape;392;p25"/>
            <p:cNvCxnSpPr>
              <a:stCxn id="393" idx="4"/>
              <a:endCxn id="365" idx="1"/>
            </p:cNvCxnSpPr>
            <p:nvPr/>
          </p:nvCxnSpPr>
          <p:spPr>
            <a:xfrm>
              <a:off x="181389" y="3694736"/>
              <a:ext cx="833400" cy="8625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94" name="Google Shape;394;p25"/>
            <p:cNvCxnSpPr>
              <a:stCxn id="365" idx="4"/>
              <a:endCxn id="368" idx="0"/>
            </p:cNvCxnSpPr>
            <p:nvPr/>
          </p:nvCxnSpPr>
          <p:spPr>
            <a:xfrm flipH="1">
              <a:off x="990217" y="4724846"/>
              <a:ext cx="93900" cy="7260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95" name="Google Shape;395;p25"/>
            <p:cNvCxnSpPr>
              <a:stCxn id="396" idx="3"/>
            </p:cNvCxnSpPr>
            <p:nvPr/>
          </p:nvCxnSpPr>
          <p:spPr>
            <a:xfrm flipH="1">
              <a:off x="994423" y="6664731"/>
              <a:ext cx="195300" cy="1932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97" name="Google Shape;397;p25"/>
            <p:cNvCxnSpPr>
              <a:stCxn id="396" idx="0"/>
              <a:endCxn id="368" idx="4"/>
            </p:cNvCxnSpPr>
            <p:nvPr/>
          </p:nvCxnSpPr>
          <p:spPr>
            <a:xfrm rot="10800000">
              <a:off x="990205" y="5745355"/>
              <a:ext cx="303600" cy="6681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98" name="Google Shape;398;p25"/>
            <p:cNvCxnSpPr>
              <a:stCxn id="399" idx="1"/>
              <a:endCxn id="393" idx="3"/>
            </p:cNvCxnSpPr>
            <p:nvPr/>
          </p:nvCxnSpPr>
          <p:spPr>
            <a:xfrm rot="10800000" flipH="1">
              <a:off x="7025" y="3684606"/>
              <a:ext cx="62100" cy="10395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00" name="Google Shape;400;p25"/>
            <p:cNvCxnSpPr>
              <a:stCxn id="368" idx="2"/>
              <a:endCxn id="399" idx="0"/>
            </p:cNvCxnSpPr>
            <p:nvPr/>
          </p:nvCxnSpPr>
          <p:spPr>
            <a:xfrm rot="10800000">
              <a:off x="4856" y="4947751"/>
              <a:ext cx="838200" cy="6504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01" name="Google Shape;401;p25"/>
            <p:cNvCxnSpPr>
              <a:stCxn id="396" idx="1"/>
            </p:cNvCxnSpPr>
            <p:nvPr/>
          </p:nvCxnSpPr>
          <p:spPr>
            <a:xfrm flipH="1">
              <a:off x="-77" y="6456567"/>
              <a:ext cx="1189800" cy="1905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02" name="Google Shape;402;p25"/>
            <p:cNvCxnSpPr>
              <a:stCxn id="363" idx="1"/>
              <a:endCxn id="225" idx="0"/>
            </p:cNvCxnSpPr>
            <p:nvPr/>
          </p:nvCxnSpPr>
          <p:spPr>
            <a:xfrm rot="10800000" flipH="1">
              <a:off x="2590343" y="2989810"/>
              <a:ext cx="771000" cy="6924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03" name="Google Shape;403;p25"/>
            <p:cNvCxnSpPr>
              <a:stCxn id="404" idx="6"/>
              <a:endCxn id="405" idx="2"/>
            </p:cNvCxnSpPr>
            <p:nvPr/>
          </p:nvCxnSpPr>
          <p:spPr>
            <a:xfrm>
              <a:off x="683818" y="2689233"/>
              <a:ext cx="1046700" cy="2610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06" name="Google Shape;406;p25"/>
            <p:cNvCxnSpPr>
              <a:stCxn id="393" idx="7"/>
              <a:endCxn id="404" idx="3"/>
            </p:cNvCxnSpPr>
            <p:nvPr/>
          </p:nvCxnSpPr>
          <p:spPr>
            <a:xfrm rot="10800000" flipH="1">
              <a:off x="206155" y="2793287"/>
              <a:ext cx="226500" cy="6306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07" name="Google Shape;407;p25"/>
            <p:cNvCxnSpPr>
              <a:stCxn id="393" idx="5"/>
              <a:endCxn id="391" idx="2"/>
            </p:cNvCxnSpPr>
            <p:nvPr/>
          </p:nvCxnSpPr>
          <p:spPr>
            <a:xfrm>
              <a:off x="267972" y="3622660"/>
              <a:ext cx="785700" cy="690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08" name="Google Shape;408;p25"/>
            <p:cNvCxnSpPr>
              <a:stCxn id="405" idx="3"/>
              <a:endCxn id="391" idx="7"/>
            </p:cNvCxnSpPr>
            <p:nvPr/>
          </p:nvCxnSpPr>
          <p:spPr>
            <a:xfrm flipH="1">
              <a:off x="1221044" y="3059892"/>
              <a:ext cx="555000" cy="5622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09" name="Google Shape;409;p25"/>
            <p:cNvCxnSpPr>
              <a:stCxn id="391" idx="4"/>
              <a:endCxn id="365" idx="0"/>
            </p:cNvCxnSpPr>
            <p:nvPr/>
          </p:nvCxnSpPr>
          <p:spPr>
            <a:xfrm flipH="1">
              <a:off x="1084176" y="3789730"/>
              <a:ext cx="67500" cy="7389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10" name="Google Shape;410;p25"/>
            <p:cNvCxnSpPr>
              <a:stCxn id="369" idx="2"/>
              <a:endCxn id="396" idx="2"/>
            </p:cNvCxnSpPr>
            <p:nvPr/>
          </p:nvCxnSpPr>
          <p:spPr>
            <a:xfrm flipH="1">
              <a:off x="1146748" y="6179786"/>
              <a:ext cx="1868400" cy="3810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11" name="Google Shape;411;p25"/>
            <p:cNvCxnSpPr>
              <a:endCxn id="396" idx="5"/>
            </p:cNvCxnSpPr>
            <p:nvPr/>
          </p:nvCxnSpPr>
          <p:spPr>
            <a:xfrm rot="10800000">
              <a:off x="1397887" y="6664731"/>
              <a:ext cx="704100" cy="276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393" name="Google Shape;393;p25"/>
            <p:cNvSpPr/>
            <p:nvPr/>
          </p:nvSpPr>
          <p:spPr>
            <a:xfrm rot="-1036530">
              <a:off x="-9517" y="3406988"/>
              <a:ext cx="294388" cy="294388"/>
            </a:xfrm>
            <a:prstGeom prst="ellipse">
              <a:avLst/>
            </a:prstGeom>
            <a:solidFill>
              <a:schemeClr val="lt1">
                <a:alpha val="14901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05" name="Google Shape;405;p25"/>
            <p:cNvSpPr/>
            <p:nvPr/>
          </p:nvSpPr>
          <p:spPr>
            <a:xfrm>
              <a:off x="1730610" y="2795084"/>
              <a:ext cx="310242" cy="310242"/>
            </a:xfrm>
            <a:prstGeom prst="ellipse">
              <a:avLst/>
            </a:prstGeom>
            <a:solidFill>
              <a:schemeClr val="lt1">
                <a:alpha val="14901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04" name="Google Shape;404;p25"/>
            <p:cNvSpPr/>
            <p:nvPr/>
          </p:nvSpPr>
          <p:spPr>
            <a:xfrm>
              <a:off x="389430" y="2542039"/>
              <a:ext cx="294388" cy="294388"/>
            </a:xfrm>
            <a:prstGeom prst="ellipse">
              <a:avLst/>
            </a:prstGeom>
            <a:solidFill>
              <a:schemeClr val="lt1">
                <a:alpha val="14901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391" name="Google Shape;391;p25"/>
            <p:cNvSpPr/>
            <p:nvPr/>
          </p:nvSpPr>
          <p:spPr>
            <a:xfrm>
              <a:off x="1053547" y="3593471"/>
              <a:ext cx="196259" cy="196259"/>
            </a:xfrm>
            <a:prstGeom prst="ellipse">
              <a:avLst/>
            </a:prstGeom>
            <a:solidFill>
              <a:schemeClr val="lt1">
                <a:alpha val="14901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396" name="Google Shape;396;p25"/>
            <p:cNvSpPr/>
            <p:nvPr/>
          </p:nvSpPr>
          <p:spPr>
            <a:xfrm>
              <a:off x="1146611" y="6413455"/>
              <a:ext cx="294388" cy="294388"/>
            </a:xfrm>
            <a:prstGeom prst="ellipse">
              <a:avLst/>
            </a:prstGeom>
            <a:solidFill>
              <a:schemeClr val="lt1">
                <a:alpha val="14901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368" name="Google Shape;368;p25"/>
            <p:cNvSpPr/>
            <p:nvPr/>
          </p:nvSpPr>
          <p:spPr>
            <a:xfrm>
              <a:off x="843056" y="5450957"/>
              <a:ext cx="294388" cy="294388"/>
            </a:xfrm>
            <a:prstGeom prst="ellipse">
              <a:avLst/>
            </a:prstGeom>
            <a:solidFill>
              <a:schemeClr val="lt1">
                <a:alpha val="14901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365" name="Google Shape;365;p25"/>
            <p:cNvSpPr/>
            <p:nvPr/>
          </p:nvSpPr>
          <p:spPr>
            <a:xfrm>
              <a:off x="985988" y="4528587"/>
              <a:ext cx="196259" cy="196259"/>
            </a:xfrm>
            <a:prstGeom prst="ellipse">
              <a:avLst/>
            </a:prstGeom>
            <a:solidFill>
              <a:schemeClr val="lt1">
                <a:alpha val="14901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cxnSp>
          <p:nvCxnSpPr>
            <p:cNvPr id="412" name="Google Shape;412;p25"/>
            <p:cNvCxnSpPr>
              <a:stCxn id="365" idx="3"/>
            </p:cNvCxnSpPr>
            <p:nvPr/>
          </p:nvCxnSpPr>
          <p:spPr>
            <a:xfrm flipH="1">
              <a:off x="125229" y="4696105"/>
              <a:ext cx="889500" cy="1629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13" name="Google Shape;413;p25"/>
            <p:cNvCxnSpPr>
              <a:stCxn id="404" idx="4"/>
              <a:endCxn id="391" idx="1"/>
            </p:cNvCxnSpPr>
            <p:nvPr/>
          </p:nvCxnSpPr>
          <p:spPr>
            <a:xfrm>
              <a:off x="536624" y="2836427"/>
              <a:ext cx="545700" cy="7857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237" name="Google Shape;237;p25"/>
            <p:cNvSpPr/>
            <p:nvPr/>
          </p:nvSpPr>
          <p:spPr>
            <a:xfrm>
              <a:off x="4972557" y="2874980"/>
              <a:ext cx="196259" cy="196259"/>
            </a:xfrm>
            <a:prstGeom prst="ellipse">
              <a:avLst/>
            </a:prstGeom>
            <a:solidFill>
              <a:schemeClr val="lt1">
                <a:alpha val="14901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cxnSp>
          <p:nvCxnSpPr>
            <p:cNvPr id="414" name="Google Shape;414;p25"/>
            <p:cNvCxnSpPr>
              <a:stCxn id="237" idx="3"/>
              <a:endCxn id="360" idx="0"/>
            </p:cNvCxnSpPr>
            <p:nvPr/>
          </p:nvCxnSpPr>
          <p:spPr>
            <a:xfrm flipH="1">
              <a:off x="4536598" y="3042498"/>
              <a:ext cx="464700" cy="7821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15" name="Google Shape;415;p25"/>
            <p:cNvCxnSpPr>
              <a:stCxn id="237" idx="2"/>
              <a:endCxn id="225" idx="6"/>
            </p:cNvCxnSpPr>
            <p:nvPr/>
          </p:nvCxnSpPr>
          <p:spPr>
            <a:xfrm rot="10800000">
              <a:off x="3501357" y="2916110"/>
              <a:ext cx="1471200" cy="570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16" name="Google Shape;416;p25"/>
            <p:cNvCxnSpPr>
              <a:stCxn id="404" idx="7"/>
              <a:endCxn id="224" idx="1"/>
            </p:cNvCxnSpPr>
            <p:nvPr/>
          </p:nvCxnSpPr>
          <p:spPr>
            <a:xfrm rot="10800000" flipH="1">
              <a:off x="640706" y="1905051"/>
              <a:ext cx="785400" cy="6801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17" name="Google Shape;417;p25"/>
            <p:cNvCxnSpPr>
              <a:endCxn id="404" idx="1"/>
            </p:cNvCxnSpPr>
            <p:nvPr/>
          </p:nvCxnSpPr>
          <p:spPr>
            <a:xfrm>
              <a:off x="-60658" y="2344851"/>
              <a:ext cx="493200" cy="240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399" name="Google Shape;399;p25"/>
            <p:cNvSpPr/>
            <p:nvPr/>
          </p:nvSpPr>
          <p:spPr>
            <a:xfrm rot="5400000" flipH="1">
              <a:off x="-98982" y="4723943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solidFill>
              <a:schemeClr val="lt1">
                <a:alpha val="14901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cxnSp>
          <p:nvCxnSpPr>
            <p:cNvPr id="418" name="Google Shape;418;p25"/>
            <p:cNvCxnSpPr>
              <a:stCxn id="368" idx="3"/>
            </p:cNvCxnSpPr>
            <p:nvPr/>
          </p:nvCxnSpPr>
          <p:spPr>
            <a:xfrm flipH="1">
              <a:off x="-32" y="5702233"/>
              <a:ext cx="886200" cy="5649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19" name="Google Shape;419;p25"/>
            <p:cNvCxnSpPr>
              <a:stCxn id="405" idx="6"/>
              <a:endCxn id="225" idx="1"/>
            </p:cNvCxnSpPr>
            <p:nvPr/>
          </p:nvCxnSpPr>
          <p:spPr>
            <a:xfrm rot="10800000" flipH="1">
              <a:off x="2040852" y="2934905"/>
              <a:ext cx="1254600" cy="15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20" name="Google Shape;420;p25"/>
            <p:cNvCxnSpPr>
              <a:stCxn id="405" idx="5"/>
              <a:endCxn id="363" idx="0"/>
            </p:cNvCxnSpPr>
            <p:nvPr/>
          </p:nvCxnSpPr>
          <p:spPr>
            <a:xfrm>
              <a:off x="1995418" y="3059892"/>
              <a:ext cx="515700" cy="5895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21" name="Google Shape;421;p25"/>
            <p:cNvCxnSpPr>
              <a:stCxn id="224" idx="0"/>
              <a:endCxn id="405" idx="0"/>
            </p:cNvCxnSpPr>
            <p:nvPr/>
          </p:nvCxnSpPr>
          <p:spPr>
            <a:xfrm>
              <a:off x="1505277" y="1937846"/>
              <a:ext cx="380400" cy="8571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22" name="Google Shape;422;p25"/>
            <p:cNvCxnSpPr>
              <a:stCxn id="365" idx="5"/>
              <a:endCxn id="362" idx="7"/>
            </p:cNvCxnSpPr>
            <p:nvPr/>
          </p:nvCxnSpPr>
          <p:spPr>
            <a:xfrm>
              <a:off x="1153506" y="4696105"/>
              <a:ext cx="1042200" cy="3642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23" name="Google Shape;423;p25"/>
            <p:cNvCxnSpPr>
              <a:stCxn id="360" idx="7"/>
              <a:endCxn id="225" idx="7"/>
            </p:cNvCxnSpPr>
            <p:nvPr/>
          </p:nvCxnSpPr>
          <p:spPr>
            <a:xfrm rot="10800000">
              <a:off x="3446643" y="2981967"/>
              <a:ext cx="1005600" cy="8577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24" name="Google Shape;424;p25"/>
            <p:cNvCxnSpPr>
              <a:stCxn id="233" idx="7"/>
              <a:endCxn id="237" idx="0"/>
            </p:cNvCxnSpPr>
            <p:nvPr/>
          </p:nvCxnSpPr>
          <p:spPr>
            <a:xfrm>
              <a:off x="5065787" y="2247314"/>
              <a:ext cx="4800" cy="6276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25" name="Google Shape;425;p25"/>
            <p:cNvCxnSpPr>
              <a:stCxn id="336" idx="7"/>
              <a:endCxn id="238" idx="0"/>
            </p:cNvCxnSpPr>
            <p:nvPr/>
          </p:nvCxnSpPr>
          <p:spPr>
            <a:xfrm rot="10800000">
              <a:off x="6285712" y="2383908"/>
              <a:ext cx="270000" cy="7845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26" name="Google Shape;426;p25"/>
            <p:cNvCxnSpPr>
              <a:stCxn id="336" idx="6"/>
              <a:endCxn id="237" idx="5"/>
            </p:cNvCxnSpPr>
            <p:nvPr/>
          </p:nvCxnSpPr>
          <p:spPr>
            <a:xfrm rot="10800000">
              <a:off x="5140034" y="3042426"/>
              <a:ext cx="1393800" cy="1788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27" name="Google Shape;427;p25"/>
            <p:cNvCxnSpPr>
              <a:stCxn id="250" idx="0"/>
              <a:endCxn id="336" idx="1"/>
            </p:cNvCxnSpPr>
            <p:nvPr/>
          </p:nvCxnSpPr>
          <p:spPr>
            <a:xfrm flipH="1">
              <a:off x="6661403" y="1834225"/>
              <a:ext cx="1076400" cy="13341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28" name="Google Shape;428;p25"/>
            <p:cNvCxnSpPr>
              <a:stCxn id="253" idx="0"/>
              <a:endCxn id="301" idx="4"/>
            </p:cNvCxnSpPr>
            <p:nvPr/>
          </p:nvCxnSpPr>
          <p:spPr>
            <a:xfrm>
              <a:off x="9621563" y="3044363"/>
              <a:ext cx="760500" cy="3162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29" name="Google Shape;429;p25"/>
            <p:cNvCxnSpPr>
              <a:stCxn id="257" idx="0"/>
              <a:endCxn id="301" idx="5"/>
            </p:cNvCxnSpPr>
            <p:nvPr/>
          </p:nvCxnSpPr>
          <p:spPr>
            <a:xfrm>
              <a:off x="10349083" y="2680523"/>
              <a:ext cx="90000" cy="6159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30" name="Google Shape;430;p25"/>
            <p:cNvCxnSpPr>
              <a:stCxn id="255" idx="0"/>
              <a:endCxn id="253" idx="6"/>
            </p:cNvCxnSpPr>
            <p:nvPr/>
          </p:nvCxnSpPr>
          <p:spPr>
            <a:xfrm>
              <a:off x="9306676" y="1739765"/>
              <a:ext cx="246000" cy="11619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31" name="Google Shape;431;p25"/>
            <p:cNvCxnSpPr>
              <a:stCxn id="336" idx="1"/>
              <a:endCxn id="295" idx="5"/>
            </p:cNvCxnSpPr>
            <p:nvPr/>
          </p:nvCxnSpPr>
          <p:spPr>
            <a:xfrm>
              <a:off x="6661348" y="3168408"/>
              <a:ext cx="1391100" cy="189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32" name="Google Shape;432;p25"/>
            <p:cNvCxnSpPr>
              <a:stCxn id="250" idx="0"/>
              <a:endCxn id="295" idx="5"/>
            </p:cNvCxnSpPr>
            <p:nvPr/>
          </p:nvCxnSpPr>
          <p:spPr>
            <a:xfrm>
              <a:off x="7737803" y="1834225"/>
              <a:ext cx="314700" cy="1353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33" name="Google Shape;433;p25"/>
            <p:cNvCxnSpPr>
              <a:stCxn id="295" idx="7"/>
              <a:endCxn id="253" idx="4"/>
            </p:cNvCxnSpPr>
            <p:nvPr/>
          </p:nvCxnSpPr>
          <p:spPr>
            <a:xfrm rot="10800000" flipH="1">
              <a:off x="8152134" y="2970745"/>
              <a:ext cx="1257900" cy="2514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301" name="Google Shape;301;p25"/>
            <p:cNvSpPr/>
            <p:nvPr/>
          </p:nvSpPr>
          <p:spPr>
            <a:xfrm rot="6550916" flipH="1">
              <a:off x="10375964" y="3285269"/>
              <a:ext cx="224088" cy="224088"/>
            </a:xfrm>
            <a:prstGeom prst="ellipse">
              <a:avLst/>
            </a:prstGeom>
            <a:solidFill>
              <a:schemeClr val="lt1">
                <a:alpha val="14901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53" name="Google Shape;253;p25"/>
            <p:cNvSpPr/>
            <p:nvPr/>
          </p:nvSpPr>
          <p:spPr>
            <a:xfrm rot="6550916" flipH="1">
              <a:off x="9403696" y="2895505"/>
              <a:ext cx="224088" cy="224088"/>
            </a:xfrm>
            <a:prstGeom prst="ellipse">
              <a:avLst/>
            </a:prstGeom>
            <a:solidFill>
              <a:schemeClr val="lt1">
                <a:alpha val="14901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95" name="Google Shape;295;p25"/>
            <p:cNvSpPr/>
            <p:nvPr/>
          </p:nvSpPr>
          <p:spPr>
            <a:xfrm rot="6550916" flipH="1">
              <a:off x="8010198" y="3179980"/>
              <a:ext cx="149392" cy="149392"/>
            </a:xfrm>
            <a:prstGeom prst="ellipse">
              <a:avLst/>
            </a:prstGeom>
            <a:solidFill>
              <a:schemeClr val="lt1">
                <a:alpha val="14901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cxnSp>
          <p:nvCxnSpPr>
            <p:cNvPr id="434" name="Google Shape;434;p25"/>
            <p:cNvCxnSpPr>
              <a:stCxn id="292" idx="0"/>
              <a:endCxn id="301" idx="7"/>
            </p:cNvCxnSpPr>
            <p:nvPr/>
          </p:nvCxnSpPr>
          <p:spPr>
            <a:xfrm flipH="1">
              <a:off x="10588721" y="2983008"/>
              <a:ext cx="1257000" cy="3654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35" name="Google Shape;435;p25"/>
            <p:cNvCxnSpPr>
              <a:endCxn id="292" idx="7"/>
            </p:cNvCxnSpPr>
            <p:nvPr/>
          </p:nvCxnSpPr>
          <p:spPr>
            <a:xfrm rot="10800000">
              <a:off x="11930123" y="2967834"/>
              <a:ext cx="291300" cy="2868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</p:spTree>
  </p:cSld>
  <p:clrMapOvr>
    <a:masterClrMapping/>
  </p:clrMapOvr>
  <p:transition spd="slow">
    <p:push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Break Slide layout">
  <p:cSld name="Section Break Slide layout">
    <p:bg>
      <p:bgPr>
        <a:gradFill>
          <a:gsLst>
            <a:gs pos="0">
              <a:schemeClr val="accent1"/>
            </a:gs>
            <a:gs pos="27000">
              <a:srgbClr val="7BA6B3"/>
            </a:gs>
            <a:gs pos="50000">
              <a:srgbClr val="8EB3BE"/>
            </a:gs>
            <a:gs pos="73000">
              <a:srgbClr val="7BA6B3"/>
            </a:gs>
            <a:gs pos="100000">
              <a:schemeClr val="accent1"/>
            </a:gs>
          </a:gsLst>
          <a:lin ang="16200000" scaled="0"/>
        </a:gradFill>
        <a:effectLst/>
      </p:bgPr>
    </p:bg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8" name="Google Shape;438;p22"/>
          <p:cNvGrpSpPr/>
          <p:nvPr/>
        </p:nvGrpSpPr>
        <p:grpSpPr>
          <a:xfrm>
            <a:off x="-98982" y="-104349"/>
            <a:ext cx="12408371" cy="7045441"/>
            <a:chOff x="-98982" y="-104349"/>
            <a:chExt cx="12408371" cy="7045441"/>
          </a:xfrm>
        </p:grpSpPr>
        <p:cxnSp>
          <p:nvCxnSpPr>
            <p:cNvPr id="439" name="Google Shape;439;p22"/>
            <p:cNvCxnSpPr>
              <a:stCxn id="440" idx="7"/>
              <a:endCxn id="441" idx="2"/>
            </p:cNvCxnSpPr>
            <p:nvPr/>
          </p:nvCxnSpPr>
          <p:spPr>
            <a:xfrm>
              <a:off x="1584504" y="1905029"/>
              <a:ext cx="1703100" cy="9444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42" name="Google Shape;442;p22"/>
            <p:cNvCxnSpPr>
              <a:stCxn id="441" idx="4"/>
              <a:endCxn id="443" idx="1"/>
            </p:cNvCxnSpPr>
            <p:nvPr/>
          </p:nvCxnSpPr>
          <p:spPr>
            <a:xfrm rot="10800000" flipH="1">
              <a:off x="3427782" y="2205737"/>
              <a:ext cx="483000" cy="5700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44" name="Google Shape;444;p22"/>
            <p:cNvCxnSpPr>
              <a:stCxn id="445" idx="2"/>
              <a:endCxn id="446" idx="6"/>
            </p:cNvCxnSpPr>
            <p:nvPr/>
          </p:nvCxnSpPr>
          <p:spPr>
            <a:xfrm flipH="1">
              <a:off x="4004083" y="998896"/>
              <a:ext cx="1032900" cy="4146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47" name="Google Shape;447;p22"/>
            <p:cNvCxnSpPr>
              <a:stCxn id="443" idx="5"/>
              <a:endCxn id="445" idx="1"/>
            </p:cNvCxnSpPr>
            <p:nvPr/>
          </p:nvCxnSpPr>
          <p:spPr>
            <a:xfrm rot="10800000" flipH="1">
              <a:off x="4016342" y="1082426"/>
              <a:ext cx="1055100" cy="10176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48" name="Google Shape;448;p22"/>
            <p:cNvCxnSpPr>
              <a:stCxn id="441" idx="5"/>
              <a:endCxn id="449" idx="1"/>
            </p:cNvCxnSpPr>
            <p:nvPr/>
          </p:nvCxnSpPr>
          <p:spPr>
            <a:xfrm rot="10800000" flipH="1">
              <a:off x="3493690" y="2247401"/>
              <a:ext cx="1466400" cy="5832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50" name="Google Shape;450;p22"/>
            <p:cNvCxnSpPr>
              <a:stCxn id="445" idx="0"/>
              <a:endCxn id="449" idx="4"/>
            </p:cNvCxnSpPr>
            <p:nvPr/>
          </p:nvCxnSpPr>
          <p:spPr>
            <a:xfrm flipH="1">
              <a:off x="5012861" y="1116974"/>
              <a:ext cx="142200" cy="10029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51" name="Google Shape;451;p22"/>
            <p:cNvCxnSpPr>
              <a:stCxn id="443" idx="3"/>
              <a:endCxn id="446" idx="0"/>
            </p:cNvCxnSpPr>
            <p:nvPr/>
          </p:nvCxnSpPr>
          <p:spPr>
            <a:xfrm rot="10800000">
              <a:off x="3892106" y="1525526"/>
              <a:ext cx="18600" cy="5745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52" name="Google Shape;452;p22"/>
            <p:cNvCxnSpPr>
              <a:stCxn id="453" idx="7"/>
              <a:endCxn id="454" idx="1"/>
            </p:cNvCxnSpPr>
            <p:nvPr/>
          </p:nvCxnSpPr>
          <p:spPr>
            <a:xfrm rot="10800000" flipH="1">
              <a:off x="5140075" y="2351122"/>
              <a:ext cx="1066200" cy="5526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55" name="Google Shape;455;p22"/>
            <p:cNvCxnSpPr>
              <a:stCxn id="445" idx="7"/>
              <a:endCxn id="454" idx="3"/>
            </p:cNvCxnSpPr>
            <p:nvPr/>
          </p:nvCxnSpPr>
          <p:spPr>
            <a:xfrm>
              <a:off x="5238555" y="1082390"/>
              <a:ext cx="967800" cy="11100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56" name="Google Shape;456;p22"/>
            <p:cNvCxnSpPr>
              <a:stCxn id="457" idx="3"/>
            </p:cNvCxnSpPr>
            <p:nvPr/>
          </p:nvCxnSpPr>
          <p:spPr>
            <a:xfrm rot="10800000">
              <a:off x="3211541" y="18433"/>
              <a:ext cx="498900" cy="5829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58" name="Google Shape;458;p22"/>
            <p:cNvCxnSpPr>
              <a:stCxn id="443" idx="6"/>
              <a:endCxn id="449" idx="2"/>
            </p:cNvCxnSpPr>
            <p:nvPr/>
          </p:nvCxnSpPr>
          <p:spPr>
            <a:xfrm>
              <a:off x="4038220" y="2152844"/>
              <a:ext cx="900000" cy="417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59" name="Google Shape;459;p22"/>
            <p:cNvCxnSpPr>
              <a:stCxn id="457" idx="0"/>
              <a:endCxn id="446" idx="4"/>
            </p:cNvCxnSpPr>
            <p:nvPr/>
          </p:nvCxnSpPr>
          <p:spPr>
            <a:xfrm>
              <a:off x="3789668" y="792604"/>
              <a:ext cx="102300" cy="5088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60" name="Google Shape;460;p22"/>
            <p:cNvCxnSpPr>
              <a:stCxn id="449" idx="6"/>
              <a:endCxn id="454" idx="2"/>
            </p:cNvCxnSpPr>
            <p:nvPr/>
          </p:nvCxnSpPr>
          <p:spPr>
            <a:xfrm>
              <a:off x="5087665" y="2194496"/>
              <a:ext cx="1086000" cy="774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61" name="Google Shape;461;p22"/>
            <p:cNvCxnSpPr>
              <a:stCxn id="462" idx="0"/>
              <a:endCxn id="454" idx="4"/>
            </p:cNvCxnSpPr>
            <p:nvPr/>
          </p:nvCxnSpPr>
          <p:spPr>
            <a:xfrm>
              <a:off x="6243041" y="1291086"/>
              <a:ext cx="42600" cy="8685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63" name="Google Shape;463;p22"/>
            <p:cNvCxnSpPr>
              <a:stCxn id="464" idx="1"/>
              <a:endCxn id="454" idx="5"/>
            </p:cNvCxnSpPr>
            <p:nvPr/>
          </p:nvCxnSpPr>
          <p:spPr>
            <a:xfrm flipH="1">
              <a:off x="6364795" y="570689"/>
              <a:ext cx="1332600" cy="16218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65" name="Google Shape;465;p22"/>
            <p:cNvCxnSpPr>
              <a:stCxn id="464" idx="0"/>
              <a:endCxn id="466" idx="4"/>
            </p:cNvCxnSpPr>
            <p:nvPr/>
          </p:nvCxnSpPr>
          <p:spPr>
            <a:xfrm flipH="1">
              <a:off x="7737913" y="592567"/>
              <a:ext cx="12300" cy="10176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67" name="Google Shape;467;p22"/>
            <p:cNvCxnSpPr>
              <a:stCxn id="466" idx="2"/>
              <a:endCxn id="454" idx="6"/>
            </p:cNvCxnSpPr>
            <p:nvPr/>
          </p:nvCxnSpPr>
          <p:spPr>
            <a:xfrm flipH="1">
              <a:off x="6397559" y="1722181"/>
              <a:ext cx="1228200" cy="5496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68" name="Google Shape;468;p22"/>
            <p:cNvCxnSpPr>
              <a:stCxn id="466" idx="7"/>
              <a:endCxn id="469" idx="5"/>
            </p:cNvCxnSpPr>
            <p:nvPr/>
          </p:nvCxnSpPr>
          <p:spPr>
            <a:xfrm>
              <a:off x="7817030" y="1801408"/>
              <a:ext cx="1650000" cy="11052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70" name="Google Shape;470;p22"/>
            <p:cNvCxnSpPr>
              <a:stCxn id="466" idx="6"/>
              <a:endCxn id="471" idx="2"/>
            </p:cNvCxnSpPr>
            <p:nvPr/>
          </p:nvCxnSpPr>
          <p:spPr>
            <a:xfrm rot="10800000" flipH="1">
              <a:off x="7849847" y="1627681"/>
              <a:ext cx="1344900" cy="945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72" name="Google Shape;472;p22"/>
            <p:cNvCxnSpPr>
              <a:stCxn id="471" idx="7"/>
              <a:endCxn id="473" idx="3"/>
            </p:cNvCxnSpPr>
            <p:nvPr/>
          </p:nvCxnSpPr>
          <p:spPr>
            <a:xfrm>
              <a:off x="9385903" y="1706948"/>
              <a:ext cx="910500" cy="8460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74" name="Google Shape;474;p22"/>
            <p:cNvCxnSpPr>
              <a:stCxn id="475" idx="0"/>
              <a:endCxn id="441" idx="3"/>
            </p:cNvCxnSpPr>
            <p:nvPr/>
          </p:nvCxnSpPr>
          <p:spPr>
            <a:xfrm>
              <a:off x="2865686" y="1745404"/>
              <a:ext cx="476700" cy="10380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76" name="Google Shape;476;p22"/>
            <p:cNvCxnSpPr>
              <a:stCxn id="446" idx="2"/>
              <a:endCxn id="475" idx="6"/>
            </p:cNvCxnSpPr>
            <p:nvPr/>
          </p:nvCxnSpPr>
          <p:spPr>
            <a:xfrm flipH="1">
              <a:off x="2983828" y="1413389"/>
              <a:ext cx="796200" cy="2139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77" name="Google Shape;477;p22"/>
            <p:cNvCxnSpPr>
              <a:stCxn id="457" idx="1"/>
              <a:endCxn id="475" idx="5"/>
            </p:cNvCxnSpPr>
            <p:nvPr/>
          </p:nvCxnSpPr>
          <p:spPr>
            <a:xfrm flipH="1">
              <a:off x="2949041" y="759787"/>
              <a:ext cx="761400" cy="7839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78" name="Google Shape;478;p22"/>
            <p:cNvCxnSpPr>
              <a:stCxn id="479" idx="7"/>
              <a:endCxn id="475" idx="3"/>
            </p:cNvCxnSpPr>
            <p:nvPr/>
          </p:nvCxnSpPr>
          <p:spPr>
            <a:xfrm>
              <a:off x="2026272" y="811101"/>
              <a:ext cx="756000" cy="7326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80" name="Google Shape;480;p22"/>
            <p:cNvCxnSpPr>
              <a:stCxn id="440" idx="6"/>
              <a:endCxn id="475" idx="2"/>
            </p:cNvCxnSpPr>
            <p:nvPr/>
          </p:nvCxnSpPr>
          <p:spPr>
            <a:xfrm rot="10800000" flipH="1">
              <a:off x="1617321" y="1627202"/>
              <a:ext cx="1130400" cy="1986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81" name="Google Shape;481;p22"/>
            <p:cNvCxnSpPr>
              <a:stCxn id="482" idx="7"/>
              <a:endCxn id="440" idx="3"/>
            </p:cNvCxnSpPr>
            <p:nvPr/>
          </p:nvCxnSpPr>
          <p:spPr>
            <a:xfrm>
              <a:off x="562731" y="991183"/>
              <a:ext cx="863400" cy="7554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83" name="Google Shape;483;p22"/>
            <p:cNvCxnSpPr>
              <a:stCxn id="482" idx="6"/>
              <a:endCxn id="479" idx="2"/>
            </p:cNvCxnSpPr>
            <p:nvPr/>
          </p:nvCxnSpPr>
          <p:spPr>
            <a:xfrm rot="10800000" flipH="1">
              <a:off x="584609" y="758365"/>
              <a:ext cx="1314000" cy="1800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84" name="Google Shape;484;p22"/>
            <p:cNvCxnSpPr>
              <a:stCxn id="482" idx="5"/>
            </p:cNvCxnSpPr>
            <p:nvPr/>
          </p:nvCxnSpPr>
          <p:spPr>
            <a:xfrm rot="10800000" flipH="1">
              <a:off x="562731" y="7747"/>
              <a:ext cx="830400" cy="8778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85" name="Google Shape;485;p22"/>
            <p:cNvCxnSpPr>
              <a:stCxn id="479" idx="4"/>
            </p:cNvCxnSpPr>
            <p:nvPr/>
          </p:nvCxnSpPr>
          <p:spPr>
            <a:xfrm rot="10800000">
              <a:off x="1913154" y="8887"/>
              <a:ext cx="60300" cy="6747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86" name="Google Shape;486;p22"/>
            <p:cNvCxnSpPr>
              <a:stCxn id="479" idx="5"/>
            </p:cNvCxnSpPr>
            <p:nvPr/>
          </p:nvCxnSpPr>
          <p:spPr>
            <a:xfrm rot="10800000" flipH="1">
              <a:off x="2026272" y="21465"/>
              <a:ext cx="969600" cy="6840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87" name="Google Shape;487;p22"/>
            <p:cNvCxnSpPr>
              <a:stCxn id="457" idx="5"/>
            </p:cNvCxnSpPr>
            <p:nvPr/>
          </p:nvCxnSpPr>
          <p:spPr>
            <a:xfrm rot="10800000" flipH="1">
              <a:off x="3868895" y="-11267"/>
              <a:ext cx="430500" cy="6126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88" name="Google Shape;488;p22"/>
            <p:cNvCxnSpPr>
              <a:stCxn id="479" idx="6"/>
              <a:endCxn id="457" idx="2"/>
            </p:cNvCxnSpPr>
            <p:nvPr/>
          </p:nvCxnSpPr>
          <p:spPr>
            <a:xfrm rot="10800000" flipH="1">
              <a:off x="2048150" y="680583"/>
              <a:ext cx="1629600" cy="777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89" name="Google Shape;489;p22"/>
            <p:cNvCxnSpPr>
              <a:stCxn id="457" idx="6"/>
              <a:endCxn id="445" idx="3"/>
            </p:cNvCxnSpPr>
            <p:nvPr/>
          </p:nvCxnSpPr>
          <p:spPr>
            <a:xfrm>
              <a:off x="3901712" y="680560"/>
              <a:ext cx="1170000" cy="2349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90" name="Google Shape;490;p22"/>
            <p:cNvCxnSpPr>
              <a:stCxn id="462" idx="2"/>
              <a:endCxn id="445" idx="6"/>
            </p:cNvCxnSpPr>
            <p:nvPr/>
          </p:nvCxnSpPr>
          <p:spPr>
            <a:xfrm rot="10800000">
              <a:off x="5273145" y="998890"/>
              <a:ext cx="895200" cy="2175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91" name="Google Shape;491;p22"/>
            <p:cNvCxnSpPr>
              <a:stCxn id="492" idx="0"/>
              <a:endCxn id="445" idx="5"/>
            </p:cNvCxnSpPr>
            <p:nvPr/>
          </p:nvCxnSpPr>
          <p:spPr>
            <a:xfrm flipH="1">
              <a:off x="5238531" y="-6144"/>
              <a:ext cx="1269600" cy="9216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93" name="Google Shape;493;p22"/>
            <p:cNvCxnSpPr>
              <a:endCxn id="445" idx="4"/>
            </p:cNvCxnSpPr>
            <p:nvPr/>
          </p:nvCxnSpPr>
          <p:spPr>
            <a:xfrm>
              <a:off x="4882961" y="-29682"/>
              <a:ext cx="272100" cy="9105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94" name="Google Shape;494;p22"/>
            <p:cNvCxnSpPr>
              <a:stCxn id="492" idx="2"/>
              <a:endCxn id="462" idx="4"/>
            </p:cNvCxnSpPr>
            <p:nvPr/>
          </p:nvCxnSpPr>
          <p:spPr>
            <a:xfrm flipH="1">
              <a:off x="6243075" y="-5451"/>
              <a:ext cx="339600" cy="11472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95" name="Google Shape;495;p22"/>
            <p:cNvCxnSpPr>
              <a:stCxn id="464" idx="2"/>
              <a:endCxn id="462" idx="6"/>
            </p:cNvCxnSpPr>
            <p:nvPr/>
          </p:nvCxnSpPr>
          <p:spPr>
            <a:xfrm flipH="1">
              <a:off x="6317717" y="517871"/>
              <a:ext cx="1357800" cy="6984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96" name="Google Shape;496;p22"/>
            <p:cNvCxnSpPr>
              <a:stCxn id="464" idx="4"/>
            </p:cNvCxnSpPr>
            <p:nvPr/>
          </p:nvCxnSpPr>
          <p:spPr>
            <a:xfrm rot="10800000" flipH="1">
              <a:off x="7750213" y="54375"/>
              <a:ext cx="93600" cy="3888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97" name="Google Shape;497;p22"/>
            <p:cNvCxnSpPr>
              <a:stCxn id="498" idx="3"/>
            </p:cNvCxnSpPr>
            <p:nvPr/>
          </p:nvCxnSpPr>
          <p:spPr>
            <a:xfrm rot="10800000">
              <a:off x="8652105" y="-11167"/>
              <a:ext cx="511500" cy="3567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99" name="Google Shape;499;p22"/>
            <p:cNvCxnSpPr>
              <a:stCxn id="498" idx="2"/>
              <a:endCxn id="464" idx="6"/>
            </p:cNvCxnSpPr>
            <p:nvPr/>
          </p:nvCxnSpPr>
          <p:spPr>
            <a:xfrm flipH="1">
              <a:off x="7824888" y="424760"/>
              <a:ext cx="1305900" cy="930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00" name="Google Shape;500;p22"/>
            <p:cNvCxnSpPr>
              <a:stCxn id="471" idx="4"/>
              <a:endCxn id="498" idx="0"/>
            </p:cNvCxnSpPr>
            <p:nvPr/>
          </p:nvCxnSpPr>
          <p:spPr>
            <a:xfrm rot="10800000">
              <a:off x="9242776" y="536777"/>
              <a:ext cx="63900" cy="9789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01" name="Google Shape;501;p22"/>
            <p:cNvCxnSpPr>
              <a:stCxn id="502" idx="3"/>
              <a:endCxn id="498" idx="7"/>
            </p:cNvCxnSpPr>
            <p:nvPr/>
          </p:nvCxnSpPr>
          <p:spPr>
            <a:xfrm rot="10800000">
              <a:off x="9322127" y="503860"/>
              <a:ext cx="1572900" cy="6498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03" name="Google Shape;503;p22"/>
            <p:cNvCxnSpPr>
              <a:stCxn id="502" idx="2"/>
              <a:endCxn id="471" idx="6"/>
            </p:cNvCxnSpPr>
            <p:nvPr/>
          </p:nvCxnSpPr>
          <p:spPr>
            <a:xfrm flipH="1">
              <a:off x="9418838" y="1237715"/>
              <a:ext cx="1459200" cy="3900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04" name="Google Shape;504;p22"/>
            <p:cNvCxnSpPr>
              <a:stCxn id="502" idx="1"/>
              <a:endCxn id="473" idx="4"/>
            </p:cNvCxnSpPr>
            <p:nvPr/>
          </p:nvCxnSpPr>
          <p:spPr>
            <a:xfrm flipH="1">
              <a:off x="10349161" y="1309164"/>
              <a:ext cx="576300" cy="12219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05" name="Google Shape;505;p22"/>
            <p:cNvCxnSpPr>
              <a:stCxn id="506" idx="1"/>
              <a:endCxn id="473" idx="5"/>
            </p:cNvCxnSpPr>
            <p:nvPr/>
          </p:nvCxnSpPr>
          <p:spPr>
            <a:xfrm flipH="1">
              <a:off x="10402021" y="1774673"/>
              <a:ext cx="1757100" cy="7782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07" name="Google Shape;507;p22"/>
            <p:cNvCxnSpPr>
              <a:stCxn id="506" idx="0"/>
              <a:endCxn id="508" idx="4"/>
            </p:cNvCxnSpPr>
            <p:nvPr/>
          </p:nvCxnSpPr>
          <p:spPr>
            <a:xfrm flipH="1">
              <a:off x="11893390" y="1806534"/>
              <a:ext cx="313200" cy="9576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09" name="Google Shape;509;p22"/>
            <p:cNvCxnSpPr>
              <a:stCxn id="510" idx="7"/>
              <a:endCxn id="511" idx="1"/>
            </p:cNvCxnSpPr>
            <p:nvPr/>
          </p:nvCxnSpPr>
          <p:spPr>
            <a:xfrm rot="10800000">
              <a:off x="8117510" y="3321933"/>
              <a:ext cx="642600" cy="11061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12" name="Google Shape;512;p22"/>
            <p:cNvCxnSpPr>
              <a:endCxn id="513" idx="6"/>
            </p:cNvCxnSpPr>
            <p:nvPr/>
          </p:nvCxnSpPr>
          <p:spPr>
            <a:xfrm rot="10800000">
              <a:off x="11941804" y="350882"/>
              <a:ext cx="294300" cy="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14" name="Google Shape;514;p22"/>
            <p:cNvCxnSpPr>
              <a:stCxn id="510" idx="0"/>
              <a:endCxn id="469" idx="3"/>
            </p:cNvCxnSpPr>
            <p:nvPr/>
          </p:nvCxnSpPr>
          <p:spPr>
            <a:xfrm rot="10800000" flipH="1">
              <a:off x="8839337" y="3056316"/>
              <a:ext cx="575400" cy="13389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15" name="Google Shape;515;p22"/>
            <p:cNvCxnSpPr>
              <a:stCxn id="516" idx="0"/>
              <a:endCxn id="517" idx="0"/>
            </p:cNvCxnSpPr>
            <p:nvPr/>
          </p:nvCxnSpPr>
          <p:spPr>
            <a:xfrm rot="10800000">
              <a:off x="10593971" y="3434199"/>
              <a:ext cx="970200" cy="11166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18" name="Google Shape;518;p22"/>
            <p:cNvCxnSpPr>
              <a:stCxn id="516" idx="1"/>
              <a:endCxn id="508" idx="0"/>
            </p:cNvCxnSpPr>
            <p:nvPr/>
          </p:nvCxnSpPr>
          <p:spPr>
            <a:xfrm rot="10800000" flipH="1">
              <a:off x="11616989" y="2982977"/>
              <a:ext cx="228600" cy="15897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19" name="Google Shape;519;p22"/>
            <p:cNvCxnSpPr>
              <a:stCxn id="508" idx="2"/>
              <a:endCxn id="473" idx="6"/>
            </p:cNvCxnSpPr>
            <p:nvPr/>
          </p:nvCxnSpPr>
          <p:spPr>
            <a:xfrm rot="10800000">
              <a:off x="10423637" y="2605754"/>
              <a:ext cx="1336500" cy="2439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20" name="Google Shape;520;p22"/>
            <p:cNvCxnSpPr>
              <a:stCxn id="506" idx="2"/>
              <a:endCxn id="502" idx="6"/>
            </p:cNvCxnSpPr>
            <p:nvPr/>
          </p:nvCxnSpPr>
          <p:spPr>
            <a:xfrm rot="10800000">
              <a:off x="11098085" y="1194779"/>
              <a:ext cx="1050000" cy="5238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21" name="Google Shape;521;p22"/>
            <p:cNvCxnSpPr>
              <a:stCxn id="513" idx="1"/>
              <a:endCxn id="502" idx="5"/>
            </p:cNvCxnSpPr>
            <p:nvPr/>
          </p:nvCxnSpPr>
          <p:spPr>
            <a:xfrm flipH="1">
              <a:off x="11050633" y="430109"/>
              <a:ext cx="699900" cy="6930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22" name="Google Shape;522;p22"/>
            <p:cNvCxnSpPr>
              <a:stCxn id="513" idx="3"/>
              <a:endCxn id="523" idx="1"/>
            </p:cNvCxnSpPr>
            <p:nvPr/>
          </p:nvCxnSpPr>
          <p:spPr>
            <a:xfrm rot="10800000">
              <a:off x="10480633" y="1655"/>
              <a:ext cx="1269900" cy="2700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24" name="Google Shape;524;p22"/>
            <p:cNvCxnSpPr>
              <a:stCxn id="502" idx="4"/>
              <a:endCxn id="523" idx="2"/>
            </p:cNvCxnSpPr>
            <p:nvPr/>
          </p:nvCxnSpPr>
          <p:spPr>
            <a:xfrm rot="10800000">
              <a:off x="10368876" y="737"/>
              <a:ext cx="597600" cy="11055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25" name="Google Shape;525;p22"/>
            <p:cNvCxnSpPr>
              <a:stCxn id="498" idx="5"/>
              <a:endCxn id="523" idx="0"/>
            </p:cNvCxnSpPr>
            <p:nvPr/>
          </p:nvCxnSpPr>
          <p:spPr>
            <a:xfrm rot="10800000" flipH="1">
              <a:off x="9322059" y="-367"/>
              <a:ext cx="935100" cy="3459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26" name="Google Shape;526;p22"/>
            <p:cNvCxnSpPr>
              <a:stCxn id="513" idx="7"/>
              <a:endCxn id="506" idx="3"/>
            </p:cNvCxnSpPr>
            <p:nvPr/>
          </p:nvCxnSpPr>
          <p:spPr>
            <a:xfrm>
              <a:off x="11908987" y="430109"/>
              <a:ext cx="270900" cy="12411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27" name="Google Shape;527;p22"/>
            <p:cNvCxnSpPr>
              <a:stCxn id="464" idx="7"/>
              <a:endCxn id="471" idx="3"/>
            </p:cNvCxnSpPr>
            <p:nvPr/>
          </p:nvCxnSpPr>
          <p:spPr>
            <a:xfrm>
              <a:off x="7803031" y="570689"/>
              <a:ext cx="1424400" cy="9777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28" name="Google Shape;528;p22"/>
            <p:cNvCxnSpPr>
              <a:endCxn id="513" idx="4"/>
            </p:cNvCxnSpPr>
            <p:nvPr/>
          </p:nvCxnSpPr>
          <p:spPr>
            <a:xfrm flipH="1">
              <a:off x="11829760" y="9038"/>
              <a:ext cx="14400" cy="2298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441" name="Google Shape;441;p22"/>
            <p:cNvSpPr/>
            <p:nvPr/>
          </p:nvSpPr>
          <p:spPr>
            <a:xfrm rot="-9763470" flipH="1">
              <a:off x="3282465" y="2770682"/>
              <a:ext cx="224088" cy="224088"/>
            </a:xfrm>
            <a:prstGeom prst="ellipse">
              <a:avLst/>
            </a:prstGeom>
            <a:solidFill>
              <a:schemeClr val="lt1">
                <a:alpha val="14901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475" name="Google Shape;475;p22"/>
            <p:cNvSpPr/>
            <p:nvPr/>
          </p:nvSpPr>
          <p:spPr>
            <a:xfrm rot="10800000" flipH="1">
              <a:off x="2747608" y="1509248"/>
              <a:ext cx="236156" cy="236156"/>
            </a:xfrm>
            <a:prstGeom prst="ellipse">
              <a:avLst/>
            </a:prstGeom>
            <a:solidFill>
              <a:schemeClr val="lt1">
                <a:alpha val="14901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440" name="Google Shape;440;p22"/>
            <p:cNvSpPr/>
            <p:nvPr/>
          </p:nvSpPr>
          <p:spPr>
            <a:xfrm rot="10800000" flipH="1">
              <a:off x="1393233" y="1713758"/>
              <a:ext cx="224088" cy="224088"/>
            </a:xfrm>
            <a:prstGeom prst="ellipse">
              <a:avLst/>
            </a:prstGeom>
            <a:solidFill>
              <a:schemeClr val="lt1">
                <a:alpha val="14901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479" name="Google Shape;479;p22"/>
            <p:cNvSpPr/>
            <p:nvPr/>
          </p:nvSpPr>
          <p:spPr>
            <a:xfrm rot="10800000" flipH="1">
              <a:off x="1898758" y="683587"/>
              <a:ext cx="149392" cy="149392"/>
            </a:xfrm>
            <a:prstGeom prst="ellipse">
              <a:avLst/>
            </a:prstGeom>
            <a:solidFill>
              <a:schemeClr val="lt1">
                <a:alpha val="14901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457" name="Google Shape;457;p22"/>
            <p:cNvSpPr/>
            <p:nvPr/>
          </p:nvSpPr>
          <p:spPr>
            <a:xfrm rot="10800000" flipH="1">
              <a:off x="3677624" y="568516"/>
              <a:ext cx="224088" cy="224088"/>
            </a:xfrm>
            <a:prstGeom prst="ellipse">
              <a:avLst/>
            </a:prstGeom>
            <a:solidFill>
              <a:schemeClr val="lt1">
                <a:alpha val="14901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445" name="Google Shape;445;p22"/>
            <p:cNvSpPr/>
            <p:nvPr/>
          </p:nvSpPr>
          <p:spPr>
            <a:xfrm rot="10800000" flipH="1">
              <a:off x="5036983" y="880818"/>
              <a:ext cx="236156" cy="236156"/>
            </a:xfrm>
            <a:prstGeom prst="ellipse">
              <a:avLst/>
            </a:prstGeom>
            <a:solidFill>
              <a:schemeClr val="lt1">
                <a:alpha val="14901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462" name="Google Shape;462;p22"/>
            <p:cNvSpPr/>
            <p:nvPr/>
          </p:nvSpPr>
          <p:spPr>
            <a:xfrm rot="10800000" flipH="1">
              <a:off x="6168345" y="1141694"/>
              <a:ext cx="149392" cy="149392"/>
            </a:xfrm>
            <a:prstGeom prst="ellipse">
              <a:avLst/>
            </a:prstGeom>
            <a:solidFill>
              <a:schemeClr val="lt1">
                <a:alpha val="14901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454" name="Google Shape;454;p22"/>
            <p:cNvSpPr/>
            <p:nvPr/>
          </p:nvSpPr>
          <p:spPr>
            <a:xfrm rot="10800000" flipH="1">
              <a:off x="6173566" y="2159704"/>
              <a:ext cx="224088" cy="224088"/>
            </a:xfrm>
            <a:prstGeom prst="ellipse">
              <a:avLst/>
            </a:prstGeom>
            <a:solidFill>
              <a:schemeClr val="lt1">
                <a:alpha val="14901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466" name="Google Shape;466;p22"/>
            <p:cNvSpPr/>
            <p:nvPr/>
          </p:nvSpPr>
          <p:spPr>
            <a:xfrm rot="10800000" flipH="1">
              <a:off x="7625759" y="1610137"/>
              <a:ext cx="224088" cy="224088"/>
            </a:xfrm>
            <a:prstGeom prst="ellipse">
              <a:avLst/>
            </a:prstGeom>
            <a:solidFill>
              <a:schemeClr val="lt1">
                <a:alpha val="14901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464" name="Google Shape;464;p22"/>
            <p:cNvSpPr/>
            <p:nvPr/>
          </p:nvSpPr>
          <p:spPr>
            <a:xfrm rot="10800000" flipH="1">
              <a:off x="7675517" y="443175"/>
              <a:ext cx="149392" cy="149392"/>
            </a:xfrm>
            <a:prstGeom prst="ellipse">
              <a:avLst/>
            </a:prstGeom>
            <a:solidFill>
              <a:schemeClr val="lt1">
                <a:alpha val="14901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498" name="Google Shape;498;p22"/>
            <p:cNvSpPr/>
            <p:nvPr/>
          </p:nvSpPr>
          <p:spPr>
            <a:xfrm rot="10800000" flipH="1">
              <a:off x="9130788" y="312716"/>
              <a:ext cx="224088" cy="224088"/>
            </a:xfrm>
            <a:prstGeom prst="ellipse">
              <a:avLst/>
            </a:prstGeom>
            <a:solidFill>
              <a:schemeClr val="lt1">
                <a:alpha val="14901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513" name="Google Shape;513;p22"/>
            <p:cNvSpPr/>
            <p:nvPr/>
          </p:nvSpPr>
          <p:spPr>
            <a:xfrm rot="10800000" flipH="1">
              <a:off x="11717716" y="238838"/>
              <a:ext cx="224088" cy="224088"/>
            </a:xfrm>
            <a:prstGeom prst="ellipse">
              <a:avLst/>
            </a:prstGeom>
            <a:solidFill>
              <a:schemeClr val="lt1">
                <a:alpha val="14901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506" name="Google Shape;506;p22"/>
            <p:cNvSpPr/>
            <p:nvPr/>
          </p:nvSpPr>
          <p:spPr>
            <a:xfrm rot="-10117832" flipH="1">
              <a:off x="12146619" y="1658608"/>
              <a:ext cx="149392" cy="149392"/>
            </a:xfrm>
            <a:prstGeom prst="ellipse">
              <a:avLst/>
            </a:prstGeom>
            <a:solidFill>
              <a:schemeClr val="lt1">
                <a:alpha val="14901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508" name="Google Shape;508;p22"/>
            <p:cNvSpPr/>
            <p:nvPr/>
          </p:nvSpPr>
          <p:spPr>
            <a:xfrm rot="-10061494" flipH="1">
              <a:off x="11757562" y="2761495"/>
              <a:ext cx="224088" cy="224088"/>
            </a:xfrm>
            <a:prstGeom prst="ellipse">
              <a:avLst/>
            </a:prstGeom>
            <a:solidFill>
              <a:schemeClr val="lt1">
                <a:alpha val="14901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502" name="Google Shape;502;p22"/>
            <p:cNvSpPr/>
            <p:nvPr/>
          </p:nvSpPr>
          <p:spPr>
            <a:xfrm rot="10135587" flipH="1">
              <a:off x="10875952" y="1104151"/>
              <a:ext cx="224088" cy="224088"/>
            </a:xfrm>
            <a:prstGeom prst="ellipse">
              <a:avLst/>
            </a:prstGeom>
            <a:solidFill>
              <a:schemeClr val="lt1">
                <a:alpha val="14901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471" name="Google Shape;471;p22"/>
            <p:cNvSpPr/>
            <p:nvPr/>
          </p:nvSpPr>
          <p:spPr>
            <a:xfrm rot="10800000" flipH="1">
              <a:off x="9194632" y="1515677"/>
              <a:ext cx="224088" cy="224088"/>
            </a:xfrm>
            <a:prstGeom prst="ellipse">
              <a:avLst/>
            </a:prstGeom>
            <a:solidFill>
              <a:schemeClr val="lt1">
                <a:alpha val="14901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473" name="Google Shape;473;p22"/>
            <p:cNvSpPr/>
            <p:nvPr/>
          </p:nvSpPr>
          <p:spPr>
            <a:xfrm rot="10800000" flipH="1">
              <a:off x="10274387" y="2531131"/>
              <a:ext cx="149392" cy="149392"/>
            </a:xfrm>
            <a:prstGeom prst="ellipse">
              <a:avLst/>
            </a:prstGeom>
            <a:solidFill>
              <a:schemeClr val="lt1">
                <a:alpha val="14901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446" name="Google Shape;446;p22"/>
            <p:cNvSpPr/>
            <p:nvPr/>
          </p:nvSpPr>
          <p:spPr>
            <a:xfrm rot="10800000" flipH="1">
              <a:off x="3780028" y="1301345"/>
              <a:ext cx="224088" cy="224088"/>
            </a:xfrm>
            <a:prstGeom prst="ellipse">
              <a:avLst/>
            </a:prstGeom>
            <a:solidFill>
              <a:schemeClr val="lt1">
                <a:alpha val="14901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449" name="Google Shape;449;p22"/>
            <p:cNvSpPr/>
            <p:nvPr/>
          </p:nvSpPr>
          <p:spPr>
            <a:xfrm rot="10800000" flipH="1">
              <a:off x="4938273" y="2119800"/>
              <a:ext cx="149392" cy="149392"/>
            </a:xfrm>
            <a:prstGeom prst="ellipse">
              <a:avLst/>
            </a:prstGeom>
            <a:solidFill>
              <a:schemeClr val="lt1">
                <a:alpha val="14901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443" name="Google Shape;443;p22"/>
            <p:cNvSpPr/>
            <p:nvPr/>
          </p:nvSpPr>
          <p:spPr>
            <a:xfrm rot="10800000" flipH="1">
              <a:off x="3888828" y="2078148"/>
              <a:ext cx="149392" cy="149392"/>
            </a:xfrm>
            <a:prstGeom prst="ellipse">
              <a:avLst/>
            </a:prstGeom>
            <a:solidFill>
              <a:schemeClr val="lt1">
                <a:alpha val="14901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cxnSp>
          <p:nvCxnSpPr>
            <p:cNvPr id="529" name="Google Shape;529;p22"/>
            <p:cNvCxnSpPr>
              <a:stCxn id="443" idx="2"/>
              <a:endCxn id="475" idx="7"/>
            </p:cNvCxnSpPr>
            <p:nvPr/>
          </p:nvCxnSpPr>
          <p:spPr>
            <a:xfrm rot="10800000">
              <a:off x="2949228" y="1710944"/>
              <a:ext cx="939600" cy="4419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30" name="Google Shape;530;p22"/>
            <p:cNvCxnSpPr>
              <a:stCxn id="440" idx="4"/>
              <a:endCxn id="479" idx="1"/>
            </p:cNvCxnSpPr>
            <p:nvPr/>
          </p:nvCxnSpPr>
          <p:spPr>
            <a:xfrm rot="10800000" flipH="1">
              <a:off x="1505277" y="811058"/>
              <a:ext cx="415500" cy="9027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482" name="Google Shape;482;p22"/>
            <p:cNvSpPr/>
            <p:nvPr/>
          </p:nvSpPr>
          <p:spPr>
            <a:xfrm rot="10800000" flipH="1">
              <a:off x="435217" y="863669"/>
              <a:ext cx="149392" cy="149392"/>
            </a:xfrm>
            <a:prstGeom prst="ellipse">
              <a:avLst/>
            </a:prstGeom>
            <a:solidFill>
              <a:schemeClr val="lt1">
                <a:alpha val="14901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cxnSp>
          <p:nvCxnSpPr>
            <p:cNvPr id="531" name="Google Shape;531;p22"/>
            <p:cNvCxnSpPr>
              <a:stCxn id="482" idx="3"/>
            </p:cNvCxnSpPr>
            <p:nvPr/>
          </p:nvCxnSpPr>
          <p:spPr>
            <a:xfrm rot="10800000">
              <a:off x="14295" y="20947"/>
              <a:ext cx="442800" cy="8646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32" name="Google Shape;532;p22"/>
            <p:cNvCxnSpPr>
              <a:stCxn id="482" idx="2"/>
            </p:cNvCxnSpPr>
            <p:nvPr/>
          </p:nvCxnSpPr>
          <p:spPr>
            <a:xfrm rot="10800000">
              <a:off x="-27383" y="832165"/>
              <a:ext cx="462600" cy="1062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33" name="Google Shape;533;p22"/>
            <p:cNvCxnSpPr>
              <a:stCxn id="482" idx="1"/>
            </p:cNvCxnSpPr>
            <p:nvPr/>
          </p:nvCxnSpPr>
          <p:spPr>
            <a:xfrm flipH="1">
              <a:off x="-27405" y="991183"/>
              <a:ext cx="484500" cy="4965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34" name="Google Shape;534;p22"/>
            <p:cNvCxnSpPr>
              <a:endCxn id="440" idx="2"/>
            </p:cNvCxnSpPr>
            <p:nvPr/>
          </p:nvCxnSpPr>
          <p:spPr>
            <a:xfrm rot="10800000" flipH="1">
              <a:off x="42633" y="1825802"/>
              <a:ext cx="1350600" cy="1776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492" name="Google Shape;492;p22"/>
            <p:cNvSpPr/>
            <p:nvPr/>
          </p:nvSpPr>
          <p:spPr>
            <a:xfrm rot="10800000" flipH="1">
              <a:off x="6507935" y="-75430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solidFill>
              <a:schemeClr val="lt1">
                <a:alpha val="14901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523" name="Google Shape;523;p22"/>
            <p:cNvSpPr/>
            <p:nvPr/>
          </p:nvSpPr>
          <p:spPr>
            <a:xfrm rot="10800000" flipH="1">
              <a:off x="10256792" y="-104349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solidFill>
              <a:schemeClr val="lt1">
                <a:alpha val="14901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cxnSp>
          <p:nvCxnSpPr>
            <p:cNvPr id="535" name="Google Shape;535;p22"/>
            <p:cNvCxnSpPr>
              <a:stCxn id="492" idx="1"/>
              <a:endCxn id="464" idx="3"/>
            </p:cNvCxnSpPr>
            <p:nvPr/>
          </p:nvCxnSpPr>
          <p:spPr>
            <a:xfrm>
              <a:off x="6657219" y="-4759"/>
              <a:ext cx="1040100" cy="4698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36" name="Google Shape;536;p22"/>
            <p:cNvCxnSpPr>
              <a:endCxn id="537" idx="1"/>
            </p:cNvCxnSpPr>
            <p:nvPr/>
          </p:nvCxnSpPr>
          <p:spPr>
            <a:xfrm flipH="1">
              <a:off x="11505573" y="5341001"/>
              <a:ext cx="674400" cy="3966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38" name="Google Shape;538;p22"/>
            <p:cNvCxnSpPr>
              <a:endCxn id="516" idx="2"/>
            </p:cNvCxnSpPr>
            <p:nvPr/>
          </p:nvCxnSpPr>
          <p:spPr>
            <a:xfrm flipH="1">
              <a:off x="11638867" y="4354895"/>
              <a:ext cx="670200" cy="2706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39" name="Google Shape;539;p22"/>
            <p:cNvCxnSpPr>
              <a:stCxn id="537" idx="0"/>
              <a:endCxn id="516" idx="4"/>
            </p:cNvCxnSpPr>
            <p:nvPr/>
          </p:nvCxnSpPr>
          <p:spPr>
            <a:xfrm rot="10800000" flipH="1">
              <a:off x="11422079" y="4700117"/>
              <a:ext cx="142200" cy="10029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40" name="Google Shape;540;p22"/>
            <p:cNvCxnSpPr>
              <a:stCxn id="517" idx="2"/>
              <a:endCxn id="541" idx="1"/>
            </p:cNvCxnSpPr>
            <p:nvPr/>
          </p:nvCxnSpPr>
          <p:spPr>
            <a:xfrm>
              <a:off x="10451194" y="3503136"/>
              <a:ext cx="31500" cy="693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42" name="Google Shape;542;p22"/>
            <p:cNvCxnSpPr>
              <a:stCxn id="537" idx="7"/>
              <a:endCxn id="541" idx="3"/>
            </p:cNvCxnSpPr>
            <p:nvPr/>
          </p:nvCxnSpPr>
          <p:spPr>
            <a:xfrm rot="10800000">
              <a:off x="10482685" y="4354901"/>
              <a:ext cx="855900" cy="13827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43" name="Google Shape;543;p22"/>
            <p:cNvCxnSpPr>
              <a:endCxn id="516" idx="3"/>
            </p:cNvCxnSpPr>
            <p:nvPr/>
          </p:nvCxnSpPr>
          <p:spPr>
            <a:xfrm rot="10800000">
              <a:off x="11616989" y="4678313"/>
              <a:ext cx="692400" cy="4095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44" name="Google Shape;544;p22"/>
            <p:cNvCxnSpPr>
              <a:stCxn id="516" idx="6"/>
              <a:endCxn id="541" idx="2"/>
            </p:cNvCxnSpPr>
            <p:nvPr/>
          </p:nvCxnSpPr>
          <p:spPr>
            <a:xfrm rot="10800000">
              <a:off x="10515675" y="4275695"/>
              <a:ext cx="973800" cy="3498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45" name="Google Shape;545;p22"/>
            <p:cNvCxnSpPr>
              <a:stCxn id="546" idx="0"/>
              <a:endCxn id="541" idx="4"/>
            </p:cNvCxnSpPr>
            <p:nvPr/>
          </p:nvCxnSpPr>
          <p:spPr>
            <a:xfrm rot="10800000" flipH="1">
              <a:off x="10334099" y="4387705"/>
              <a:ext cx="69600" cy="11412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47" name="Google Shape;547;p22"/>
            <p:cNvCxnSpPr>
              <a:stCxn id="548" idx="1"/>
              <a:endCxn id="541" idx="5"/>
            </p:cNvCxnSpPr>
            <p:nvPr/>
          </p:nvCxnSpPr>
          <p:spPr>
            <a:xfrm rot="10800000" flipH="1">
              <a:off x="8879745" y="4354952"/>
              <a:ext cx="1444500" cy="13038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49" name="Google Shape;549;p22"/>
            <p:cNvCxnSpPr>
              <a:stCxn id="548" idx="0"/>
              <a:endCxn id="510" idx="4"/>
            </p:cNvCxnSpPr>
            <p:nvPr/>
          </p:nvCxnSpPr>
          <p:spPr>
            <a:xfrm rot="10800000" flipH="1">
              <a:off x="8826927" y="4619274"/>
              <a:ext cx="12300" cy="10176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50" name="Google Shape;550;p22"/>
            <p:cNvCxnSpPr>
              <a:stCxn id="510" idx="2"/>
              <a:endCxn id="541" idx="6"/>
            </p:cNvCxnSpPr>
            <p:nvPr/>
          </p:nvCxnSpPr>
          <p:spPr>
            <a:xfrm rot="10800000" flipH="1">
              <a:off x="8951381" y="4275660"/>
              <a:ext cx="1340100" cy="2316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51" name="Google Shape;551;p22"/>
            <p:cNvCxnSpPr>
              <a:stCxn id="510" idx="7"/>
              <a:endCxn id="552" idx="2"/>
            </p:cNvCxnSpPr>
            <p:nvPr/>
          </p:nvCxnSpPr>
          <p:spPr>
            <a:xfrm rot="10800000">
              <a:off x="6683210" y="3221133"/>
              <a:ext cx="2076900" cy="12069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53" name="Google Shape;553;p22"/>
            <p:cNvCxnSpPr>
              <a:stCxn id="510" idx="6"/>
              <a:endCxn id="554" idx="2"/>
            </p:cNvCxnSpPr>
            <p:nvPr/>
          </p:nvCxnSpPr>
          <p:spPr>
            <a:xfrm flipH="1">
              <a:off x="7382393" y="4507260"/>
              <a:ext cx="1344900" cy="945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55" name="Google Shape;555;p22"/>
            <p:cNvCxnSpPr>
              <a:stCxn id="554" idx="7"/>
              <a:endCxn id="552" idx="3"/>
            </p:cNvCxnSpPr>
            <p:nvPr/>
          </p:nvCxnSpPr>
          <p:spPr>
            <a:xfrm rot="10800000">
              <a:off x="6661437" y="3274193"/>
              <a:ext cx="529800" cy="1248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56" name="Google Shape;556;p22"/>
            <p:cNvCxnSpPr>
              <a:stCxn id="469" idx="1"/>
              <a:endCxn id="541" idx="0"/>
            </p:cNvCxnSpPr>
            <p:nvPr/>
          </p:nvCxnSpPr>
          <p:spPr>
            <a:xfrm>
              <a:off x="9564537" y="3108409"/>
              <a:ext cx="839100" cy="10554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57" name="Google Shape;557;p22"/>
            <p:cNvCxnSpPr>
              <a:endCxn id="537" idx="3"/>
            </p:cNvCxnSpPr>
            <p:nvPr/>
          </p:nvCxnSpPr>
          <p:spPr>
            <a:xfrm rot="10800000">
              <a:off x="11505573" y="5904589"/>
              <a:ext cx="674400" cy="3279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58" name="Google Shape;558;p22"/>
            <p:cNvCxnSpPr>
              <a:stCxn id="546" idx="2"/>
              <a:endCxn id="537" idx="6"/>
            </p:cNvCxnSpPr>
            <p:nvPr/>
          </p:nvCxnSpPr>
          <p:spPr>
            <a:xfrm>
              <a:off x="10408795" y="5603601"/>
              <a:ext cx="895200" cy="2175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59" name="Google Shape;559;p22"/>
            <p:cNvCxnSpPr>
              <a:stCxn id="560" idx="0"/>
              <a:endCxn id="537" idx="5"/>
            </p:cNvCxnSpPr>
            <p:nvPr/>
          </p:nvCxnSpPr>
          <p:spPr>
            <a:xfrm rot="10800000" flipH="1">
              <a:off x="10069009" y="5904535"/>
              <a:ext cx="1269600" cy="9216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61" name="Google Shape;561;p22"/>
            <p:cNvCxnSpPr>
              <a:endCxn id="537" idx="4"/>
            </p:cNvCxnSpPr>
            <p:nvPr/>
          </p:nvCxnSpPr>
          <p:spPr>
            <a:xfrm rot="10800000">
              <a:off x="11422079" y="5939173"/>
              <a:ext cx="272100" cy="9105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62" name="Google Shape;562;p22"/>
            <p:cNvCxnSpPr>
              <a:stCxn id="560" idx="2"/>
              <a:endCxn id="546" idx="4"/>
            </p:cNvCxnSpPr>
            <p:nvPr/>
          </p:nvCxnSpPr>
          <p:spPr>
            <a:xfrm rot="10800000" flipH="1">
              <a:off x="9994465" y="5678242"/>
              <a:ext cx="339600" cy="11472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63" name="Google Shape;563;p22"/>
            <p:cNvCxnSpPr>
              <a:stCxn id="548" idx="2"/>
              <a:endCxn id="546" idx="6"/>
            </p:cNvCxnSpPr>
            <p:nvPr/>
          </p:nvCxnSpPr>
          <p:spPr>
            <a:xfrm rot="10800000" flipH="1">
              <a:off x="8901623" y="5603570"/>
              <a:ext cx="1357800" cy="1080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64" name="Google Shape;564;p22"/>
            <p:cNvCxnSpPr>
              <a:stCxn id="548" idx="4"/>
            </p:cNvCxnSpPr>
            <p:nvPr/>
          </p:nvCxnSpPr>
          <p:spPr>
            <a:xfrm flipH="1">
              <a:off x="8785527" y="5786266"/>
              <a:ext cx="41400" cy="10425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65" name="Google Shape;565;p22"/>
            <p:cNvCxnSpPr>
              <a:stCxn id="566" idx="3"/>
            </p:cNvCxnSpPr>
            <p:nvPr/>
          </p:nvCxnSpPr>
          <p:spPr>
            <a:xfrm>
              <a:off x="7413535" y="5883908"/>
              <a:ext cx="565500" cy="9588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67" name="Google Shape;567;p22"/>
            <p:cNvCxnSpPr>
              <a:stCxn id="566" idx="2"/>
              <a:endCxn id="548" idx="6"/>
            </p:cNvCxnSpPr>
            <p:nvPr/>
          </p:nvCxnSpPr>
          <p:spPr>
            <a:xfrm rot="10800000" flipH="1">
              <a:off x="7446352" y="5711681"/>
              <a:ext cx="1305900" cy="930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68" name="Google Shape;568;p22"/>
            <p:cNvCxnSpPr>
              <a:stCxn id="554" idx="4"/>
              <a:endCxn id="566" idx="0"/>
            </p:cNvCxnSpPr>
            <p:nvPr/>
          </p:nvCxnSpPr>
          <p:spPr>
            <a:xfrm>
              <a:off x="7270464" y="4713764"/>
              <a:ext cx="63900" cy="9789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69" name="Google Shape;569;p22"/>
            <p:cNvCxnSpPr>
              <a:stCxn id="570" idx="3"/>
              <a:endCxn id="566" idx="7"/>
            </p:cNvCxnSpPr>
            <p:nvPr/>
          </p:nvCxnSpPr>
          <p:spPr>
            <a:xfrm>
              <a:off x="5682113" y="5075781"/>
              <a:ext cx="1572900" cy="6498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71" name="Google Shape;571;p22"/>
            <p:cNvCxnSpPr>
              <a:stCxn id="570" idx="2"/>
              <a:endCxn id="554" idx="6"/>
            </p:cNvCxnSpPr>
            <p:nvPr/>
          </p:nvCxnSpPr>
          <p:spPr>
            <a:xfrm rot="10800000" flipH="1">
              <a:off x="5699102" y="4601726"/>
              <a:ext cx="1459200" cy="3900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72" name="Google Shape;572;p22"/>
            <p:cNvCxnSpPr>
              <a:stCxn id="570" idx="1"/>
              <a:endCxn id="552" idx="4"/>
            </p:cNvCxnSpPr>
            <p:nvPr/>
          </p:nvCxnSpPr>
          <p:spPr>
            <a:xfrm rot="10800000" flipH="1">
              <a:off x="5651679" y="3295777"/>
              <a:ext cx="957000" cy="16245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73" name="Google Shape;573;p22"/>
            <p:cNvCxnSpPr>
              <a:stCxn id="574" idx="1"/>
              <a:endCxn id="552" idx="5"/>
            </p:cNvCxnSpPr>
            <p:nvPr/>
          </p:nvCxnSpPr>
          <p:spPr>
            <a:xfrm rot="10800000" flipH="1">
              <a:off x="4477836" y="3274186"/>
              <a:ext cx="2077800" cy="17727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75" name="Google Shape;575;p22"/>
            <p:cNvCxnSpPr>
              <a:stCxn id="574" idx="0"/>
              <a:endCxn id="576" idx="4"/>
            </p:cNvCxnSpPr>
            <p:nvPr/>
          </p:nvCxnSpPr>
          <p:spPr>
            <a:xfrm rot="10800000" flipH="1">
              <a:off x="4430367" y="4043325"/>
              <a:ext cx="58500" cy="9717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77" name="Google Shape;577;p22"/>
            <p:cNvCxnSpPr>
              <a:stCxn id="578" idx="0"/>
              <a:endCxn id="579" idx="4"/>
            </p:cNvCxnSpPr>
            <p:nvPr/>
          </p:nvCxnSpPr>
          <p:spPr>
            <a:xfrm rot="10800000" flipH="1">
              <a:off x="2274960" y="3873332"/>
              <a:ext cx="236100" cy="11541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80" name="Google Shape;580;p22"/>
            <p:cNvCxnSpPr>
              <a:stCxn id="581" idx="7"/>
              <a:endCxn id="579" idx="5"/>
            </p:cNvCxnSpPr>
            <p:nvPr/>
          </p:nvCxnSpPr>
          <p:spPr>
            <a:xfrm rot="10800000" flipH="1">
              <a:off x="1153506" y="3840629"/>
              <a:ext cx="1278300" cy="7167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82" name="Google Shape;582;p22"/>
            <p:cNvCxnSpPr>
              <a:endCxn id="578" idx="6"/>
            </p:cNvCxnSpPr>
            <p:nvPr/>
          </p:nvCxnSpPr>
          <p:spPr>
            <a:xfrm rot="10800000" flipH="1">
              <a:off x="1109316" y="5139476"/>
              <a:ext cx="1053600" cy="4206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83" name="Google Shape;583;p22"/>
            <p:cNvCxnSpPr>
              <a:stCxn id="584" idx="5"/>
              <a:endCxn id="585" idx="6"/>
            </p:cNvCxnSpPr>
            <p:nvPr/>
          </p:nvCxnSpPr>
          <p:spPr>
            <a:xfrm>
              <a:off x="1094332" y="5702233"/>
              <a:ext cx="1771500" cy="4776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86" name="Google Shape;586;p22"/>
            <p:cNvCxnSpPr>
              <a:endCxn id="585" idx="4"/>
            </p:cNvCxnSpPr>
            <p:nvPr/>
          </p:nvCxnSpPr>
          <p:spPr>
            <a:xfrm rot="10800000" flipH="1">
              <a:off x="2739152" y="6254482"/>
              <a:ext cx="201300" cy="5439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87" name="Google Shape;587;p22"/>
            <p:cNvCxnSpPr>
              <a:stCxn id="585" idx="3"/>
            </p:cNvCxnSpPr>
            <p:nvPr/>
          </p:nvCxnSpPr>
          <p:spPr>
            <a:xfrm>
              <a:off x="2993270" y="6232604"/>
              <a:ext cx="836400" cy="5658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88" name="Google Shape;588;p22"/>
            <p:cNvCxnSpPr>
              <a:stCxn id="585" idx="3"/>
              <a:endCxn id="589" idx="6"/>
            </p:cNvCxnSpPr>
            <p:nvPr/>
          </p:nvCxnSpPr>
          <p:spPr>
            <a:xfrm rot="10800000" flipH="1">
              <a:off x="2993270" y="6187904"/>
              <a:ext cx="1497000" cy="447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90" name="Google Shape;590;p22"/>
            <p:cNvCxnSpPr>
              <a:stCxn id="585" idx="1"/>
              <a:endCxn id="574" idx="5"/>
            </p:cNvCxnSpPr>
            <p:nvPr/>
          </p:nvCxnSpPr>
          <p:spPr>
            <a:xfrm rot="10800000" flipH="1">
              <a:off x="2993270" y="5129768"/>
              <a:ext cx="1360200" cy="9972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91" name="Google Shape;591;p22"/>
            <p:cNvCxnSpPr>
              <a:stCxn id="578" idx="2"/>
              <a:endCxn id="574" idx="6"/>
            </p:cNvCxnSpPr>
            <p:nvPr/>
          </p:nvCxnSpPr>
          <p:spPr>
            <a:xfrm rot="10800000" flipH="1">
              <a:off x="2387004" y="5073476"/>
              <a:ext cx="1955400" cy="660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92" name="Google Shape;592;p22"/>
            <p:cNvCxnSpPr>
              <a:stCxn id="579" idx="3"/>
              <a:endCxn id="574" idx="7"/>
            </p:cNvCxnSpPr>
            <p:nvPr/>
          </p:nvCxnSpPr>
          <p:spPr>
            <a:xfrm>
              <a:off x="2590343" y="3840664"/>
              <a:ext cx="1783800" cy="1185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93" name="Google Shape;593;p22"/>
            <p:cNvCxnSpPr>
              <a:stCxn id="579" idx="2"/>
              <a:endCxn id="576" idx="6"/>
            </p:cNvCxnSpPr>
            <p:nvPr/>
          </p:nvCxnSpPr>
          <p:spPr>
            <a:xfrm>
              <a:off x="2623160" y="3761437"/>
              <a:ext cx="1780200" cy="1485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94" name="Google Shape;594;p22"/>
            <p:cNvCxnSpPr>
              <a:stCxn id="576" idx="1"/>
              <a:endCxn id="552" idx="6"/>
            </p:cNvCxnSpPr>
            <p:nvPr/>
          </p:nvCxnSpPr>
          <p:spPr>
            <a:xfrm rot="10800000" flipH="1">
              <a:off x="4607055" y="3221245"/>
              <a:ext cx="1926900" cy="6522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95" name="Google Shape;595;p22"/>
            <p:cNvCxnSpPr>
              <a:stCxn id="574" idx="2"/>
              <a:endCxn id="570" idx="6"/>
            </p:cNvCxnSpPr>
            <p:nvPr/>
          </p:nvCxnSpPr>
          <p:spPr>
            <a:xfrm rot="10800000" flipH="1">
              <a:off x="4488872" y="5034880"/>
              <a:ext cx="990300" cy="681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96" name="Google Shape;596;p22"/>
            <p:cNvCxnSpPr>
              <a:stCxn id="589" idx="1"/>
              <a:endCxn id="570" idx="5"/>
            </p:cNvCxnSpPr>
            <p:nvPr/>
          </p:nvCxnSpPr>
          <p:spPr>
            <a:xfrm rot="10800000" flipH="1">
              <a:off x="4681461" y="5106273"/>
              <a:ext cx="845100" cy="1002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97" name="Google Shape;597;p22"/>
            <p:cNvCxnSpPr>
              <a:stCxn id="589" idx="3"/>
              <a:endCxn id="598" idx="1"/>
            </p:cNvCxnSpPr>
            <p:nvPr/>
          </p:nvCxnSpPr>
          <p:spPr>
            <a:xfrm>
              <a:off x="4681461" y="6267027"/>
              <a:ext cx="1470300" cy="5682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99" name="Google Shape;599;p22"/>
            <p:cNvCxnSpPr>
              <a:stCxn id="570" idx="4"/>
              <a:endCxn id="598" idx="2"/>
            </p:cNvCxnSpPr>
            <p:nvPr/>
          </p:nvCxnSpPr>
          <p:spPr>
            <a:xfrm>
              <a:off x="5610664" y="5123204"/>
              <a:ext cx="652800" cy="17130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00" name="Google Shape;600;p22"/>
            <p:cNvCxnSpPr>
              <a:stCxn id="566" idx="5"/>
              <a:endCxn id="598" idx="0"/>
            </p:cNvCxnSpPr>
            <p:nvPr/>
          </p:nvCxnSpPr>
          <p:spPr>
            <a:xfrm flipH="1">
              <a:off x="6375481" y="5883908"/>
              <a:ext cx="879600" cy="9534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01" name="Google Shape;601;p22"/>
            <p:cNvCxnSpPr>
              <a:stCxn id="589" idx="7"/>
              <a:endCxn id="574" idx="3"/>
            </p:cNvCxnSpPr>
            <p:nvPr/>
          </p:nvCxnSpPr>
          <p:spPr>
            <a:xfrm rot="10800000">
              <a:off x="4457007" y="5150373"/>
              <a:ext cx="66000" cy="9582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02" name="Google Shape;602;p22"/>
            <p:cNvCxnSpPr>
              <a:stCxn id="548" idx="7"/>
              <a:endCxn id="554" idx="3"/>
            </p:cNvCxnSpPr>
            <p:nvPr/>
          </p:nvCxnSpPr>
          <p:spPr>
            <a:xfrm rot="10800000">
              <a:off x="7349709" y="4681052"/>
              <a:ext cx="1424400" cy="9777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03" name="Google Shape;603;p22"/>
            <p:cNvCxnSpPr>
              <a:endCxn id="589" idx="4"/>
            </p:cNvCxnSpPr>
            <p:nvPr/>
          </p:nvCxnSpPr>
          <p:spPr>
            <a:xfrm rot="10800000" flipH="1">
              <a:off x="4489134" y="6299844"/>
              <a:ext cx="113100" cy="5460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04" name="Google Shape;604;p22"/>
            <p:cNvCxnSpPr>
              <a:stCxn id="585" idx="7"/>
              <a:endCxn id="578" idx="4"/>
            </p:cNvCxnSpPr>
            <p:nvPr/>
          </p:nvCxnSpPr>
          <p:spPr>
            <a:xfrm rot="10800000">
              <a:off x="2275034" y="5251568"/>
              <a:ext cx="612600" cy="8754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537" name="Google Shape;537;p22"/>
            <p:cNvSpPr/>
            <p:nvPr/>
          </p:nvSpPr>
          <p:spPr>
            <a:xfrm flipH="1">
              <a:off x="11304001" y="5703017"/>
              <a:ext cx="236156" cy="236156"/>
            </a:xfrm>
            <a:prstGeom prst="ellipse">
              <a:avLst/>
            </a:prstGeom>
            <a:solidFill>
              <a:schemeClr val="lt1">
                <a:alpha val="14901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546" name="Google Shape;546;p22"/>
            <p:cNvSpPr/>
            <p:nvPr/>
          </p:nvSpPr>
          <p:spPr>
            <a:xfrm flipH="1">
              <a:off x="10259403" y="5528905"/>
              <a:ext cx="149392" cy="149392"/>
            </a:xfrm>
            <a:prstGeom prst="ellipse">
              <a:avLst/>
            </a:prstGeom>
            <a:solidFill>
              <a:schemeClr val="lt1">
                <a:alpha val="14901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541" name="Google Shape;541;p22"/>
            <p:cNvSpPr/>
            <p:nvPr/>
          </p:nvSpPr>
          <p:spPr>
            <a:xfrm flipH="1">
              <a:off x="10291530" y="4163736"/>
              <a:ext cx="224088" cy="224088"/>
            </a:xfrm>
            <a:prstGeom prst="ellipse">
              <a:avLst/>
            </a:prstGeom>
            <a:solidFill>
              <a:schemeClr val="lt1">
                <a:alpha val="14901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510" name="Google Shape;510;p22"/>
            <p:cNvSpPr/>
            <p:nvPr/>
          </p:nvSpPr>
          <p:spPr>
            <a:xfrm flipH="1">
              <a:off x="8727293" y="4395216"/>
              <a:ext cx="224088" cy="224088"/>
            </a:xfrm>
            <a:prstGeom prst="ellipse">
              <a:avLst/>
            </a:prstGeom>
            <a:solidFill>
              <a:schemeClr val="lt1">
                <a:alpha val="14901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548" name="Google Shape;548;p22"/>
            <p:cNvSpPr/>
            <p:nvPr/>
          </p:nvSpPr>
          <p:spPr>
            <a:xfrm flipH="1">
              <a:off x="8752231" y="5636874"/>
              <a:ext cx="149392" cy="149392"/>
            </a:xfrm>
            <a:prstGeom prst="ellipse">
              <a:avLst/>
            </a:prstGeom>
            <a:solidFill>
              <a:schemeClr val="lt1">
                <a:alpha val="14901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566" name="Google Shape;566;p22"/>
            <p:cNvSpPr/>
            <p:nvPr/>
          </p:nvSpPr>
          <p:spPr>
            <a:xfrm flipH="1">
              <a:off x="7222264" y="5692637"/>
              <a:ext cx="224088" cy="224088"/>
            </a:xfrm>
            <a:prstGeom prst="ellipse">
              <a:avLst/>
            </a:prstGeom>
            <a:solidFill>
              <a:schemeClr val="lt1">
                <a:alpha val="14901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589" name="Google Shape;589;p22"/>
            <p:cNvSpPr/>
            <p:nvPr/>
          </p:nvSpPr>
          <p:spPr>
            <a:xfrm flipH="1">
              <a:off x="4490190" y="6075756"/>
              <a:ext cx="224088" cy="224088"/>
            </a:xfrm>
            <a:prstGeom prst="ellipse">
              <a:avLst/>
            </a:prstGeom>
            <a:solidFill>
              <a:schemeClr val="lt1">
                <a:alpha val="14901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574" name="Google Shape;574;p22"/>
            <p:cNvSpPr/>
            <p:nvPr/>
          </p:nvSpPr>
          <p:spPr>
            <a:xfrm rot="682168" flipH="1">
              <a:off x="4340946" y="5013559"/>
              <a:ext cx="149392" cy="149392"/>
            </a:xfrm>
            <a:prstGeom prst="ellipse">
              <a:avLst/>
            </a:prstGeom>
            <a:solidFill>
              <a:schemeClr val="lt1">
                <a:alpha val="14901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576" name="Google Shape;576;p22"/>
            <p:cNvSpPr/>
            <p:nvPr/>
          </p:nvSpPr>
          <p:spPr>
            <a:xfrm rot="738506" flipH="1">
              <a:off x="4400716" y="3821918"/>
              <a:ext cx="224088" cy="224088"/>
            </a:xfrm>
            <a:prstGeom prst="ellipse">
              <a:avLst/>
            </a:prstGeom>
            <a:solidFill>
              <a:schemeClr val="lt1">
                <a:alpha val="14901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570" name="Google Shape;570;p22"/>
            <p:cNvSpPr/>
            <p:nvPr/>
          </p:nvSpPr>
          <p:spPr>
            <a:xfrm rot="-664413" flipH="1">
              <a:off x="5477100" y="4901202"/>
              <a:ext cx="224088" cy="224088"/>
            </a:xfrm>
            <a:prstGeom prst="ellipse">
              <a:avLst/>
            </a:prstGeom>
            <a:solidFill>
              <a:schemeClr val="lt1">
                <a:alpha val="14901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554" name="Google Shape;554;p22"/>
            <p:cNvSpPr/>
            <p:nvPr/>
          </p:nvSpPr>
          <p:spPr>
            <a:xfrm flipH="1">
              <a:off x="7158420" y="4489676"/>
              <a:ext cx="224088" cy="224088"/>
            </a:xfrm>
            <a:prstGeom prst="ellipse">
              <a:avLst/>
            </a:prstGeom>
            <a:solidFill>
              <a:schemeClr val="lt1">
                <a:alpha val="14901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552" name="Google Shape;552;p22"/>
            <p:cNvSpPr/>
            <p:nvPr/>
          </p:nvSpPr>
          <p:spPr>
            <a:xfrm flipH="1">
              <a:off x="6533834" y="3146530"/>
              <a:ext cx="149392" cy="149392"/>
            </a:xfrm>
            <a:prstGeom prst="ellipse">
              <a:avLst/>
            </a:prstGeom>
            <a:solidFill>
              <a:schemeClr val="lt1">
                <a:alpha val="14901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579" name="Google Shape;579;p22"/>
            <p:cNvSpPr/>
            <p:nvPr/>
          </p:nvSpPr>
          <p:spPr>
            <a:xfrm flipH="1">
              <a:off x="2399072" y="3649393"/>
              <a:ext cx="224088" cy="224088"/>
            </a:xfrm>
            <a:prstGeom prst="ellipse">
              <a:avLst/>
            </a:prstGeom>
            <a:solidFill>
              <a:schemeClr val="lt1">
                <a:alpha val="14901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578" name="Google Shape;578;p22"/>
            <p:cNvSpPr/>
            <p:nvPr/>
          </p:nvSpPr>
          <p:spPr>
            <a:xfrm flipH="1">
              <a:off x="2162916" y="5027432"/>
              <a:ext cx="224088" cy="224088"/>
            </a:xfrm>
            <a:prstGeom prst="ellipse">
              <a:avLst/>
            </a:prstGeom>
            <a:solidFill>
              <a:schemeClr val="lt1">
                <a:alpha val="14901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585" name="Google Shape;585;p22"/>
            <p:cNvSpPr/>
            <p:nvPr/>
          </p:nvSpPr>
          <p:spPr>
            <a:xfrm flipH="1">
              <a:off x="2865756" y="6105090"/>
              <a:ext cx="149392" cy="149392"/>
            </a:xfrm>
            <a:prstGeom prst="ellipse">
              <a:avLst/>
            </a:prstGeom>
            <a:solidFill>
              <a:schemeClr val="lt1">
                <a:alpha val="14901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516" name="Google Shape;516;p22"/>
            <p:cNvSpPr/>
            <p:nvPr/>
          </p:nvSpPr>
          <p:spPr>
            <a:xfrm flipH="1">
              <a:off x="11489475" y="4550799"/>
              <a:ext cx="149392" cy="149392"/>
            </a:xfrm>
            <a:prstGeom prst="ellipse">
              <a:avLst/>
            </a:prstGeom>
            <a:solidFill>
              <a:schemeClr val="lt1">
                <a:alpha val="14901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560" name="Google Shape;560;p22"/>
            <p:cNvSpPr/>
            <p:nvPr/>
          </p:nvSpPr>
          <p:spPr>
            <a:xfrm flipH="1">
              <a:off x="9919813" y="6746029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solidFill>
              <a:schemeClr val="lt1">
                <a:alpha val="14901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598" name="Google Shape;598;p22"/>
            <p:cNvSpPr/>
            <p:nvPr/>
          </p:nvSpPr>
          <p:spPr>
            <a:xfrm flipH="1">
              <a:off x="6151551" y="6717004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solidFill>
              <a:schemeClr val="lt1">
                <a:alpha val="14901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cxnSp>
          <p:nvCxnSpPr>
            <p:cNvPr id="605" name="Google Shape;605;p22"/>
            <p:cNvCxnSpPr>
              <a:stCxn id="560" idx="1"/>
              <a:endCxn id="548" idx="3"/>
            </p:cNvCxnSpPr>
            <p:nvPr/>
          </p:nvCxnSpPr>
          <p:spPr>
            <a:xfrm rot="10800000">
              <a:off x="8879821" y="5764250"/>
              <a:ext cx="1040100" cy="10605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06" name="Google Shape;606;p22"/>
            <p:cNvCxnSpPr>
              <a:stCxn id="607" idx="6"/>
              <a:endCxn id="579" idx="6"/>
            </p:cNvCxnSpPr>
            <p:nvPr/>
          </p:nvCxnSpPr>
          <p:spPr>
            <a:xfrm>
              <a:off x="1249806" y="3691601"/>
              <a:ext cx="1149300" cy="699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08" name="Google Shape;608;p22"/>
            <p:cNvCxnSpPr>
              <a:stCxn id="609" idx="4"/>
              <a:endCxn id="581" idx="1"/>
            </p:cNvCxnSpPr>
            <p:nvPr/>
          </p:nvCxnSpPr>
          <p:spPr>
            <a:xfrm>
              <a:off x="181389" y="3694736"/>
              <a:ext cx="833400" cy="8625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10" name="Google Shape;610;p22"/>
            <p:cNvCxnSpPr>
              <a:stCxn id="581" idx="4"/>
              <a:endCxn id="584" idx="0"/>
            </p:cNvCxnSpPr>
            <p:nvPr/>
          </p:nvCxnSpPr>
          <p:spPr>
            <a:xfrm flipH="1">
              <a:off x="990217" y="4724846"/>
              <a:ext cx="93900" cy="7260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11" name="Google Shape;611;p22"/>
            <p:cNvCxnSpPr>
              <a:stCxn id="612" idx="3"/>
            </p:cNvCxnSpPr>
            <p:nvPr/>
          </p:nvCxnSpPr>
          <p:spPr>
            <a:xfrm flipH="1">
              <a:off x="994423" y="6664731"/>
              <a:ext cx="195300" cy="1932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13" name="Google Shape;613;p22"/>
            <p:cNvCxnSpPr>
              <a:stCxn id="612" idx="0"/>
              <a:endCxn id="584" idx="4"/>
            </p:cNvCxnSpPr>
            <p:nvPr/>
          </p:nvCxnSpPr>
          <p:spPr>
            <a:xfrm rot="10800000">
              <a:off x="990205" y="5745355"/>
              <a:ext cx="303600" cy="6681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14" name="Google Shape;614;p22"/>
            <p:cNvCxnSpPr>
              <a:stCxn id="615" idx="1"/>
              <a:endCxn id="609" idx="3"/>
            </p:cNvCxnSpPr>
            <p:nvPr/>
          </p:nvCxnSpPr>
          <p:spPr>
            <a:xfrm rot="10800000" flipH="1">
              <a:off x="7025" y="3684606"/>
              <a:ext cx="62100" cy="10395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16" name="Google Shape;616;p22"/>
            <p:cNvCxnSpPr>
              <a:stCxn id="584" idx="2"/>
              <a:endCxn id="615" idx="0"/>
            </p:cNvCxnSpPr>
            <p:nvPr/>
          </p:nvCxnSpPr>
          <p:spPr>
            <a:xfrm rot="10800000">
              <a:off x="4856" y="4947751"/>
              <a:ext cx="838200" cy="6504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17" name="Google Shape;617;p22"/>
            <p:cNvCxnSpPr>
              <a:stCxn id="612" idx="1"/>
            </p:cNvCxnSpPr>
            <p:nvPr/>
          </p:nvCxnSpPr>
          <p:spPr>
            <a:xfrm flipH="1">
              <a:off x="-77" y="6456567"/>
              <a:ext cx="1189800" cy="1905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18" name="Google Shape;618;p22"/>
            <p:cNvCxnSpPr>
              <a:stCxn id="579" idx="1"/>
              <a:endCxn id="441" idx="0"/>
            </p:cNvCxnSpPr>
            <p:nvPr/>
          </p:nvCxnSpPr>
          <p:spPr>
            <a:xfrm rot="10800000" flipH="1">
              <a:off x="2590343" y="2989810"/>
              <a:ext cx="771000" cy="6924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19" name="Google Shape;619;p22"/>
            <p:cNvCxnSpPr>
              <a:stCxn id="620" idx="6"/>
              <a:endCxn id="621" idx="2"/>
            </p:cNvCxnSpPr>
            <p:nvPr/>
          </p:nvCxnSpPr>
          <p:spPr>
            <a:xfrm>
              <a:off x="683818" y="2689233"/>
              <a:ext cx="1046700" cy="2610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22" name="Google Shape;622;p22"/>
            <p:cNvCxnSpPr>
              <a:stCxn id="609" idx="7"/>
              <a:endCxn id="620" idx="3"/>
            </p:cNvCxnSpPr>
            <p:nvPr/>
          </p:nvCxnSpPr>
          <p:spPr>
            <a:xfrm rot="10800000" flipH="1">
              <a:off x="206155" y="2793287"/>
              <a:ext cx="226500" cy="6306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23" name="Google Shape;623;p22"/>
            <p:cNvCxnSpPr>
              <a:stCxn id="609" idx="5"/>
              <a:endCxn id="607" idx="2"/>
            </p:cNvCxnSpPr>
            <p:nvPr/>
          </p:nvCxnSpPr>
          <p:spPr>
            <a:xfrm>
              <a:off x="267972" y="3622660"/>
              <a:ext cx="785700" cy="690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24" name="Google Shape;624;p22"/>
            <p:cNvCxnSpPr>
              <a:stCxn id="621" idx="3"/>
              <a:endCxn id="607" idx="7"/>
            </p:cNvCxnSpPr>
            <p:nvPr/>
          </p:nvCxnSpPr>
          <p:spPr>
            <a:xfrm flipH="1">
              <a:off x="1221044" y="3059892"/>
              <a:ext cx="555000" cy="5622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25" name="Google Shape;625;p22"/>
            <p:cNvCxnSpPr>
              <a:stCxn id="607" idx="4"/>
              <a:endCxn id="581" idx="0"/>
            </p:cNvCxnSpPr>
            <p:nvPr/>
          </p:nvCxnSpPr>
          <p:spPr>
            <a:xfrm flipH="1">
              <a:off x="1084176" y="3789730"/>
              <a:ext cx="67500" cy="7389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26" name="Google Shape;626;p22"/>
            <p:cNvCxnSpPr>
              <a:stCxn id="585" idx="2"/>
              <a:endCxn id="612" idx="2"/>
            </p:cNvCxnSpPr>
            <p:nvPr/>
          </p:nvCxnSpPr>
          <p:spPr>
            <a:xfrm flipH="1">
              <a:off x="1146748" y="6179786"/>
              <a:ext cx="1868400" cy="3810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27" name="Google Shape;627;p22"/>
            <p:cNvCxnSpPr>
              <a:endCxn id="612" idx="5"/>
            </p:cNvCxnSpPr>
            <p:nvPr/>
          </p:nvCxnSpPr>
          <p:spPr>
            <a:xfrm rot="10800000">
              <a:off x="1397887" y="6664731"/>
              <a:ext cx="704100" cy="276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609" name="Google Shape;609;p22"/>
            <p:cNvSpPr/>
            <p:nvPr/>
          </p:nvSpPr>
          <p:spPr>
            <a:xfrm rot="-1036530">
              <a:off x="-9517" y="3406988"/>
              <a:ext cx="294388" cy="294388"/>
            </a:xfrm>
            <a:prstGeom prst="ellipse">
              <a:avLst/>
            </a:prstGeom>
            <a:solidFill>
              <a:schemeClr val="lt1">
                <a:alpha val="14901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621" name="Google Shape;621;p22"/>
            <p:cNvSpPr/>
            <p:nvPr/>
          </p:nvSpPr>
          <p:spPr>
            <a:xfrm>
              <a:off x="1730610" y="2795084"/>
              <a:ext cx="310242" cy="310242"/>
            </a:xfrm>
            <a:prstGeom prst="ellipse">
              <a:avLst/>
            </a:prstGeom>
            <a:solidFill>
              <a:schemeClr val="lt1">
                <a:alpha val="14901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620" name="Google Shape;620;p22"/>
            <p:cNvSpPr/>
            <p:nvPr/>
          </p:nvSpPr>
          <p:spPr>
            <a:xfrm>
              <a:off x="389430" y="2542039"/>
              <a:ext cx="294388" cy="294388"/>
            </a:xfrm>
            <a:prstGeom prst="ellipse">
              <a:avLst/>
            </a:prstGeom>
            <a:solidFill>
              <a:schemeClr val="lt1">
                <a:alpha val="14901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607" name="Google Shape;607;p22"/>
            <p:cNvSpPr/>
            <p:nvPr/>
          </p:nvSpPr>
          <p:spPr>
            <a:xfrm>
              <a:off x="1053547" y="3593471"/>
              <a:ext cx="196259" cy="196259"/>
            </a:xfrm>
            <a:prstGeom prst="ellipse">
              <a:avLst/>
            </a:prstGeom>
            <a:solidFill>
              <a:schemeClr val="lt1">
                <a:alpha val="14901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612" name="Google Shape;612;p22"/>
            <p:cNvSpPr/>
            <p:nvPr/>
          </p:nvSpPr>
          <p:spPr>
            <a:xfrm>
              <a:off x="1146611" y="6413455"/>
              <a:ext cx="294388" cy="294388"/>
            </a:xfrm>
            <a:prstGeom prst="ellipse">
              <a:avLst/>
            </a:prstGeom>
            <a:solidFill>
              <a:schemeClr val="lt1">
                <a:alpha val="14901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584" name="Google Shape;584;p22"/>
            <p:cNvSpPr/>
            <p:nvPr/>
          </p:nvSpPr>
          <p:spPr>
            <a:xfrm>
              <a:off x="843056" y="5450957"/>
              <a:ext cx="294388" cy="294388"/>
            </a:xfrm>
            <a:prstGeom prst="ellipse">
              <a:avLst/>
            </a:prstGeom>
            <a:solidFill>
              <a:schemeClr val="lt1">
                <a:alpha val="14901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581" name="Google Shape;581;p22"/>
            <p:cNvSpPr/>
            <p:nvPr/>
          </p:nvSpPr>
          <p:spPr>
            <a:xfrm>
              <a:off x="985988" y="4528587"/>
              <a:ext cx="196259" cy="196259"/>
            </a:xfrm>
            <a:prstGeom prst="ellipse">
              <a:avLst/>
            </a:prstGeom>
            <a:solidFill>
              <a:schemeClr val="lt1">
                <a:alpha val="14901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cxnSp>
          <p:nvCxnSpPr>
            <p:cNvPr id="628" name="Google Shape;628;p22"/>
            <p:cNvCxnSpPr>
              <a:stCxn id="581" idx="3"/>
            </p:cNvCxnSpPr>
            <p:nvPr/>
          </p:nvCxnSpPr>
          <p:spPr>
            <a:xfrm flipH="1">
              <a:off x="125229" y="4696105"/>
              <a:ext cx="889500" cy="1629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29" name="Google Shape;629;p22"/>
            <p:cNvCxnSpPr>
              <a:stCxn id="620" idx="4"/>
              <a:endCxn id="607" idx="1"/>
            </p:cNvCxnSpPr>
            <p:nvPr/>
          </p:nvCxnSpPr>
          <p:spPr>
            <a:xfrm>
              <a:off x="536624" y="2836427"/>
              <a:ext cx="545700" cy="7857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453" name="Google Shape;453;p22"/>
            <p:cNvSpPr/>
            <p:nvPr/>
          </p:nvSpPr>
          <p:spPr>
            <a:xfrm>
              <a:off x="4972557" y="2874980"/>
              <a:ext cx="196259" cy="196259"/>
            </a:xfrm>
            <a:prstGeom prst="ellipse">
              <a:avLst/>
            </a:prstGeom>
            <a:solidFill>
              <a:schemeClr val="lt1">
                <a:alpha val="14901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cxnSp>
          <p:nvCxnSpPr>
            <p:cNvPr id="630" name="Google Shape;630;p22"/>
            <p:cNvCxnSpPr>
              <a:stCxn id="453" idx="3"/>
              <a:endCxn id="576" idx="0"/>
            </p:cNvCxnSpPr>
            <p:nvPr/>
          </p:nvCxnSpPr>
          <p:spPr>
            <a:xfrm flipH="1">
              <a:off x="4536598" y="3042498"/>
              <a:ext cx="464700" cy="7821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31" name="Google Shape;631;p22"/>
            <p:cNvCxnSpPr>
              <a:stCxn id="453" idx="2"/>
              <a:endCxn id="441" idx="6"/>
            </p:cNvCxnSpPr>
            <p:nvPr/>
          </p:nvCxnSpPr>
          <p:spPr>
            <a:xfrm rot="10800000">
              <a:off x="3501357" y="2916110"/>
              <a:ext cx="1471200" cy="570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32" name="Google Shape;632;p22"/>
            <p:cNvCxnSpPr>
              <a:stCxn id="620" idx="7"/>
              <a:endCxn id="440" idx="1"/>
            </p:cNvCxnSpPr>
            <p:nvPr/>
          </p:nvCxnSpPr>
          <p:spPr>
            <a:xfrm rot="10800000" flipH="1">
              <a:off x="640706" y="1905051"/>
              <a:ext cx="785400" cy="6801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33" name="Google Shape;633;p22"/>
            <p:cNvCxnSpPr>
              <a:endCxn id="620" idx="1"/>
            </p:cNvCxnSpPr>
            <p:nvPr/>
          </p:nvCxnSpPr>
          <p:spPr>
            <a:xfrm>
              <a:off x="-60658" y="2344851"/>
              <a:ext cx="493200" cy="240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615" name="Google Shape;615;p22"/>
            <p:cNvSpPr/>
            <p:nvPr/>
          </p:nvSpPr>
          <p:spPr>
            <a:xfrm rot="5400000" flipH="1">
              <a:off x="-98982" y="4723943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solidFill>
              <a:schemeClr val="lt1">
                <a:alpha val="14901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cxnSp>
          <p:nvCxnSpPr>
            <p:cNvPr id="634" name="Google Shape;634;p22"/>
            <p:cNvCxnSpPr>
              <a:stCxn id="584" idx="3"/>
            </p:cNvCxnSpPr>
            <p:nvPr/>
          </p:nvCxnSpPr>
          <p:spPr>
            <a:xfrm flipH="1">
              <a:off x="-32" y="5702233"/>
              <a:ext cx="886200" cy="5649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35" name="Google Shape;635;p22"/>
            <p:cNvCxnSpPr>
              <a:stCxn id="621" idx="6"/>
              <a:endCxn id="441" idx="1"/>
            </p:cNvCxnSpPr>
            <p:nvPr/>
          </p:nvCxnSpPr>
          <p:spPr>
            <a:xfrm rot="10800000" flipH="1">
              <a:off x="2040852" y="2934905"/>
              <a:ext cx="1254600" cy="15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36" name="Google Shape;636;p22"/>
            <p:cNvCxnSpPr>
              <a:stCxn id="621" idx="5"/>
              <a:endCxn id="579" idx="0"/>
            </p:cNvCxnSpPr>
            <p:nvPr/>
          </p:nvCxnSpPr>
          <p:spPr>
            <a:xfrm>
              <a:off x="1995418" y="3059892"/>
              <a:ext cx="515700" cy="5895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37" name="Google Shape;637;p22"/>
            <p:cNvCxnSpPr>
              <a:stCxn id="440" idx="0"/>
              <a:endCxn id="621" idx="0"/>
            </p:cNvCxnSpPr>
            <p:nvPr/>
          </p:nvCxnSpPr>
          <p:spPr>
            <a:xfrm>
              <a:off x="1505277" y="1937846"/>
              <a:ext cx="380400" cy="8571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38" name="Google Shape;638;p22"/>
            <p:cNvCxnSpPr>
              <a:stCxn id="581" idx="5"/>
              <a:endCxn id="578" idx="7"/>
            </p:cNvCxnSpPr>
            <p:nvPr/>
          </p:nvCxnSpPr>
          <p:spPr>
            <a:xfrm>
              <a:off x="1153506" y="4696105"/>
              <a:ext cx="1042200" cy="3642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39" name="Google Shape;639;p22"/>
            <p:cNvCxnSpPr>
              <a:stCxn id="576" idx="7"/>
              <a:endCxn id="441" idx="7"/>
            </p:cNvCxnSpPr>
            <p:nvPr/>
          </p:nvCxnSpPr>
          <p:spPr>
            <a:xfrm rot="10800000">
              <a:off x="3446643" y="2981967"/>
              <a:ext cx="1005600" cy="8577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40" name="Google Shape;640;p22"/>
            <p:cNvCxnSpPr>
              <a:stCxn id="449" idx="7"/>
              <a:endCxn id="453" idx="0"/>
            </p:cNvCxnSpPr>
            <p:nvPr/>
          </p:nvCxnSpPr>
          <p:spPr>
            <a:xfrm>
              <a:off x="5065787" y="2247314"/>
              <a:ext cx="4800" cy="6276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41" name="Google Shape;641;p22"/>
            <p:cNvCxnSpPr>
              <a:stCxn id="552" idx="7"/>
              <a:endCxn id="454" idx="0"/>
            </p:cNvCxnSpPr>
            <p:nvPr/>
          </p:nvCxnSpPr>
          <p:spPr>
            <a:xfrm rot="10800000">
              <a:off x="6285712" y="2383908"/>
              <a:ext cx="270000" cy="7845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42" name="Google Shape;642;p22"/>
            <p:cNvCxnSpPr>
              <a:stCxn id="552" idx="6"/>
              <a:endCxn id="453" idx="5"/>
            </p:cNvCxnSpPr>
            <p:nvPr/>
          </p:nvCxnSpPr>
          <p:spPr>
            <a:xfrm rot="10800000">
              <a:off x="5140034" y="3042426"/>
              <a:ext cx="1393800" cy="1788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43" name="Google Shape;643;p22"/>
            <p:cNvCxnSpPr>
              <a:stCxn id="466" idx="0"/>
              <a:endCxn id="552" idx="1"/>
            </p:cNvCxnSpPr>
            <p:nvPr/>
          </p:nvCxnSpPr>
          <p:spPr>
            <a:xfrm flipH="1">
              <a:off x="6661403" y="1834225"/>
              <a:ext cx="1076400" cy="13341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44" name="Google Shape;644;p22"/>
            <p:cNvCxnSpPr>
              <a:stCxn id="469" idx="0"/>
              <a:endCxn id="517" idx="4"/>
            </p:cNvCxnSpPr>
            <p:nvPr/>
          </p:nvCxnSpPr>
          <p:spPr>
            <a:xfrm>
              <a:off x="9621563" y="3044363"/>
              <a:ext cx="760500" cy="3162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45" name="Google Shape;645;p22"/>
            <p:cNvCxnSpPr>
              <a:stCxn id="473" idx="0"/>
              <a:endCxn id="517" idx="5"/>
            </p:cNvCxnSpPr>
            <p:nvPr/>
          </p:nvCxnSpPr>
          <p:spPr>
            <a:xfrm>
              <a:off x="10349083" y="2680523"/>
              <a:ext cx="90000" cy="6159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46" name="Google Shape;646;p22"/>
            <p:cNvCxnSpPr>
              <a:stCxn id="471" idx="0"/>
              <a:endCxn id="469" idx="6"/>
            </p:cNvCxnSpPr>
            <p:nvPr/>
          </p:nvCxnSpPr>
          <p:spPr>
            <a:xfrm>
              <a:off x="9306676" y="1739765"/>
              <a:ext cx="246000" cy="11619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47" name="Google Shape;647;p22"/>
            <p:cNvCxnSpPr>
              <a:stCxn id="552" idx="1"/>
              <a:endCxn id="511" idx="5"/>
            </p:cNvCxnSpPr>
            <p:nvPr/>
          </p:nvCxnSpPr>
          <p:spPr>
            <a:xfrm>
              <a:off x="6661348" y="3168408"/>
              <a:ext cx="1391100" cy="189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48" name="Google Shape;648;p22"/>
            <p:cNvCxnSpPr>
              <a:stCxn id="466" idx="0"/>
              <a:endCxn id="511" idx="5"/>
            </p:cNvCxnSpPr>
            <p:nvPr/>
          </p:nvCxnSpPr>
          <p:spPr>
            <a:xfrm>
              <a:off x="7737803" y="1834225"/>
              <a:ext cx="314700" cy="1353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49" name="Google Shape;649;p22"/>
            <p:cNvCxnSpPr>
              <a:stCxn id="511" idx="7"/>
              <a:endCxn id="469" idx="4"/>
            </p:cNvCxnSpPr>
            <p:nvPr/>
          </p:nvCxnSpPr>
          <p:spPr>
            <a:xfrm rot="10800000" flipH="1">
              <a:off x="8152134" y="2970745"/>
              <a:ext cx="1257900" cy="2514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517" name="Google Shape;517;p22"/>
            <p:cNvSpPr/>
            <p:nvPr/>
          </p:nvSpPr>
          <p:spPr>
            <a:xfrm rot="6550916" flipH="1">
              <a:off x="10375964" y="3285269"/>
              <a:ext cx="224088" cy="224088"/>
            </a:xfrm>
            <a:prstGeom prst="ellipse">
              <a:avLst/>
            </a:prstGeom>
            <a:solidFill>
              <a:schemeClr val="lt1">
                <a:alpha val="14901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469" name="Google Shape;469;p22"/>
            <p:cNvSpPr/>
            <p:nvPr/>
          </p:nvSpPr>
          <p:spPr>
            <a:xfrm rot="6550916" flipH="1">
              <a:off x="9403696" y="2895505"/>
              <a:ext cx="224088" cy="224088"/>
            </a:xfrm>
            <a:prstGeom prst="ellipse">
              <a:avLst/>
            </a:prstGeom>
            <a:solidFill>
              <a:schemeClr val="lt1">
                <a:alpha val="14901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511" name="Google Shape;511;p22"/>
            <p:cNvSpPr/>
            <p:nvPr/>
          </p:nvSpPr>
          <p:spPr>
            <a:xfrm rot="6550916" flipH="1">
              <a:off x="8010198" y="3179980"/>
              <a:ext cx="149392" cy="149392"/>
            </a:xfrm>
            <a:prstGeom prst="ellipse">
              <a:avLst/>
            </a:prstGeom>
            <a:solidFill>
              <a:schemeClr val="lt1">
                <a:alpha val="14901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cxnSp>
          <p:nvCxnSpPr>
            <p:cNvPr id="650" name="Google Shape;650;p22"/>
            <p:cNvCxnSpPr>
              <a:stCxn id="508" idx="0"/>
              <a:endCxn id="517" idx="7"/>
            </p:cNvCxnSpPr>
            <p:nvPr/>
          </p:nvCxnSpPr>
          <p:spPr>
            <a:xfrm flipH="1">
              <a:off x="10588721" y="2983008"/>
              <a:ext cx="1257000" cy="3654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51" name="Google Shape;651;p22"/>
            <p:cNvCxnSpPr>
              <a:endCxn id="508" idx="7"/>
            </p:cNvCxnSpPr>
            <p:nvPr/>
          </p:nvCxnSpPr>
          <p:spPr>
            <a:xfrm rot="10800000">
              <a:off x="11930123" y="2967834"/>
              <a:ext cx="291300" cy="2868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</p:spTree>
  </p:cSld>
  <p:clrMapOvr>
    <a:masterClrMapping/>
  </p:clrMapOvr>
  <p:transition spd="slow">
    <p:push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ontents slide layout">
  <p:cSld name="1_Contents slide layout">
    <p:bg>
      <p:bgPr>
        <a:gradFill>
          <a:gsLst>
            <a:gs pos="0">
              <a:schemeClr val="accent1"/>
            </a:gs>
            <a:gs pos="27000">
              <a:srgbClr val="7BA6B3"/>
            </a:gs>
            <a:gs pos="50000">
              <a:srgbClr val="8EB3BE"/>
            </a:gs>
            <a:gs pos="73000">
              <a:srgbClr val="7BA6B3"/>
            </a:gs>
            <a:gs pos="100000">
              <a:schemeClr val="accent1"/>
            </a:gs>
          </a:gsLst>
          <a:lin ang="16200000" scaled="0"/>
        </a:gradFill>
        <a:effectLst/>
      </p:bgPr>
    </p:bg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24"/>
          <p:cNvSpPr txBox="1"/>
          <p:nvPr>
            <p:ph type="body" idx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 panose="020B0604020202020204"/>
              <a:buNone/>
              <a:defRPr sz="5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Char char="•"/>
              <a:defRPr sz="2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grpSp>
        <p:nvGrpSpPr>
          <p:cNvPr id="655" name="Google Shape;655;p24"/>
          <p:cNvGrpSpPr/>
          <p:nvPr/>
        </p:nvGrpSpPr>
        <p:grpSpPr>
          <a:xfrm>
            <a:off x="-98982" y="-104349"/>
            <a:ext cx="12408371" cy="7045441"/>
            <a:chOff x="-98982" y="-104349"/>
            <a:chExt cx="12408371" cy="7045441"/>
          </a:xfrm>
        </p:grpSpPr>
        <p:cxnSp>
          <p:nvCxnSpPr>
            <p:cNvPr id="656" name="Google Shape;656;p24"/>
            <p:cNvCxnSpPr>
              <a:stCxn id="657" idx="7"/>
              <a:endCxn id="658" idx="2"/>
            </p:cNvCxnSpPr>
            <p:nvPr/>
          </p:nvCxnSpPr>
          <p:spPr>
            <a:xfrm>
              <a:off x="1584504" y="1905029"/>
              <a:ext cx="1703100" cy="9444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59" name="Google Shape;659;p24"/>
            <p:cNvCxnSpPr>
              <a:stCxn id="658" idx="4"/>
              <a:endCxn id="660" idx="1"/>
            </p:cNvCxnSpPr>
            <p:nvPr/>
          </p:nvCxnSpPr>
          <p:spPr>
            <a:xfrm rot="10800000" flipH="1">
              <a:off x="3427782" y="2205737"/>
              <a:ext cx="483000" cy="5700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61" name="Google Shape;661;p24"/>
            <p:cNvCxnSpPr>
              <a:stCxn id="662" idx="2"/>
              <a:endCxn id="663" idx="6"/>
            </p:cNvCxnSpPr>
            <p:nvPr/>
          </p:nvCxnSpPr>
          <p:spPr>
            <a:xfrm flipH="1">
              <a:off x="4004083" y="998896"/>
              <a:ext cx="1032900" cy="4146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64" name="Google Shape;664;p24"/>
            <p:cNvCxnSpPr>
              <a:stCxn id="660" idx="5"/>
              <a:endCxn id="662" idx="1"/>
            </p:cNvCxnSpPr>
            <p:nvPr/>
          </p:nvCxnSpPr>
          <p:spPr>
            <a:xfrm rot="10800000" flipH="1">
              <a:off x="4016342" y="1082426"/>
              <a:ext cx="1055100" cy="10176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65" name="Google Shape;665;p24"/>
            <p:cNvCxnSpPr>
              <a:stCxn id="658" idx="5"/>
              <a:endCxn id="666" idx="1"/>
            </p:cNvCxnSpPr>
            <p:nvPr/>
          </p:nvCxnSpPr>
          <p:spPr>
            <a:xfrm rot="10800000" flipH="1">
              <a:off x="3493690" y="2247401"/>
              <a:ext cx="1466400" cy="5832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67" name="Google Shape;667;p24"/>
            <p:cNvCxnSpPr>
              <a:stCxn id="662" idx="0"/>
              <a:endCxn id="666" idx="4"/>
            </p:cNvCxnSpPr>
            <p:nvPr/>
          </p:nvCxnSpPr>
          <p:spPr>
            <a:xfrm flipH="1">
              <a:off x="5012861" y="1116974"/>
              <a:ext cx="142200" cy="10029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68" name="Google Shape;668;p24"/>
            <p:cNvCxnSpPr>
              <a:stCxn id="660" idx="3"/>
              <a:endCxn id="663" idx="0"/>
            </p:cNvCxnSpPr>
            <p:nvPr/>
          </p:nvCxnSpPr>
          <p:spPr>
            <a:xfrm rot="10800000">
              <a:off x="3892106" y="1525526"/>
              <a:ext cx="18600" cy="5745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69" name="Google Shape;669;p24"/>
            <p:cNvCxnSpPr>
              <a:stCxn id="670" idx="7"/>
              <a:endCxn id="671" idx="1"/>
            </p:cNvCxnSpPr>
            <p:nvPr/>
          </p:nvCxnSpPr>
          <p:spPr>
            <a:xfrm rot="10800000" flipH="1">
              <a:off x="5140075" y="2351122"/>
              <a:ext cx="1066200" cy="5526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72" name="Google Shape;672;p24"/>
            <p:cNvCxnSpPr>
              <a:stCxn id="662" idx="7"/>
              <a:endCxn id="671" idx="3"/>
            </p:cNvCxnSpPr>
            <p:nvPr/>
          </p:nvCxnSpPr>
          <p:spPr>
            <a:xfrm>
              <a:off x="5238555" y="1082390"/>
              <a:ext cx="967800" cy="11100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73" name="Google Shape;673;p24"/>
            <p:cNvCxnSpPr>
              <a:stCxn id="674" idx="3"/>
            </p:cNvCxnSpPr>
            <p:nvPr/>
          </p:nvCxnSpPr>
          <p:spPr>
            <a:xfrm rot="10800000">
              <a:off x="3211541" y="18433"/>
              <a:ext cx="498900" cy="5829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75" name="Google Shape;675;p24"/>
            <p:cNvCxnSpPr>
              <a:stCxn id="660" idx="6"/>
              <a:endCxn id="666" idx="2"/>
            </p:cNvCxnSpPr>
            <p:nvPr/>
          </p:nvCxnSpPr>
          <p:spPr>
            <a:xfrm>
              <a:off x="4038220" y="2152844"/>
              <a:ext cx="900000" cy="417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76" name="Google Shape;676;p24"/>
            <p:cNvCxnSpPr>
              <a:stCxn id="674" idx="0"/>
              <a:endCxn id="663" idx="4"/>
            </p:cNvCxnSpPr>
            <p:nvPr/>
          </p:nvCxnSpPr>
          <p:spPr>
            <a:xfrm>
              <a:off x="3789668" y="792604"/>
              <a:ext cx="102300" cy="5088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77" name="Google Shape;677;p24"/>
            <p:cNvCxnSpPr>
              <a:stCxn id="666" idx="6"/>
              <a:endCxn id="671" idx="2"/>
            </p:cNvCxnSpPr>
            <p:nvPr/>
          </p:nvCxnSpPr>
          <p:spPr>
            <a:xfrm>
              <a:off x="5087665" y="2194496"/>
              <a:ext cx="1086000" cy="774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78" name="Google Shape;678;p24"/>
            <p:cNvCxnSpPr>
              <a:stCxn id="679" idx="0"/>
              <a:endCxn id="671" idx="4"/>
            </p:cNvCxnSpPr>
            <p:nvPr/>
          </p:nvCxnSpPr>
          <p:spPr>
            <a:xfrm>
              <a:off x="6243041" y="1291086"/>
              <a:ext cx="42600" cy="8685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80" name="Google Shape;680;p24"/>
            <p:cNvCxnSpPr>
              <a:stCxn id="681" idx="1"/>
              <a:endCxn id="671" idx="5"/>
            </p:cNvCxnSpPr>
            <p:nvPr/>
          </p:nvCxnSpPr>
          <p:spPr>
            <a:xfrm flipH="1">
              <a:off x="6364795" y="570689"/>
              <a:ext cx="1332600" cy="16218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82" name="Google Shape;682;p24"/>
            <p:cNvCxnSpPr>
              <a:stCxn id="681" idx="0"/>
              <a:endCxn id="683" idx="4"/>
            </p:cNvCxnSpPr>
            <p:nvPr/>
          </p:nvCxnSpPr>
          <p:spPr>
            <a:xfrm flipH="1">
              <a:off x="7737913" y="592567"/>
              <a:ext cx="12300" cy="10176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84" name="Google Shape;684;p24"/>
            <p:cNvCxnSpPr>
              <a:stCxn id="683" idx="2"/>
              <a:endCxn id="671" idx="6"/>
            </p:cNvCxnSpPr>
            <p:nvPr/>
          </p:nvCxnSpPr>
          <p:spPr>
            <a:xfrm flipH="1">
              <a:off x="6397559" y="1722181"/>
              <a:ext cx="1228200" cy="5496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85" name="Google Shape;685;p24"/>
            <p:cNvCxnSpPr>
              <a:stCxn id="683" idx="7"/>
              <a:endCxn id="686" idx="5"/>
            </p:cNvCxnSpPr>
            <p:nvPr/>
          </p:nvCxnSpPr>
          <p:spPr>
            <a:xfrm>
              <a:off x="7817030" y="1801408"/>
              <a:ext cx="1650000" cy="11052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87" name="Google Shape;687;p24"/>
            <p:cNvCxnSpPr>
              <a:stCxn id="683" idx="6"/>
              <a:endCxn id="688" idx="2"/>
            </p:cNvCxnSpPr>
            <p:nvPr/>
          </p:nvCxnSpPr>
          <p:spPr>
            <a:xfrm rot="10800000" flipH="1">
              <a:off x="7849847" y="1627681"/>
              <a:ext cx="1344900" cy="945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89" name="Google Shape;689;p24"/>
            <p:cNvCxnSpPr>
              <a:stCxn id="688" idx="7"/>
              <a:endCxn id="690" idx="3"/>
            </p:cNvCxnSpPr>
            <p:nvPr/>
          </p:nvCxnSpPr>
          <p:spPr>
            <a:xfrm>
              <a:off x="9385903" y="1706948"/>
              <a:ext cx="910500" cy="8460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91" name="Google Shape;691;p24"/>
            <p:cNvCxnSpPr>
              <a:stCxn id="692" idx="0"/>
              <a:endCxn id="658" idx="3"/>
            </p:cNvCxnSpPr>
            <p:nvPr/>
          </p:nvCxnSpPr>
          <p:spPr>
            <a:xfrm>
              <a:off x="2865686" y="1745404"/>
              <a:ext cx="476700" cy="10380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93" name="Google Shape;693;p24"/>
            <p:cNvCxnSpPr>
              <a:stCxn id="663" idx="2"/>
              <a:endCxn id="692" idx="6"/>
            </p:cNvCxnSpPr>
            <p:nvPr/>
          </p:nvCxnSpPr>
          <p:spPr>
            <a:xfrm flipH="1">
              <a:off x="2983828" y="1413389"/>
              <a:ext cx="796200" cy="2139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94" name="Google Shape;694;p24"/>
            <p:cNvCxnSpPr>
              <a:stCxn id="674" idx="1"/>
              <a:endCxn id="692" idx="5"/>
            </p:cNvCxnSpPr>
            <p:nvPr/>
          </p:nvCxnSpPr>
          <p:spPr>
            <a:xfrm flipH="1">
              <a:off x="2949041" y="759787"/>
              <a:ext cx="761400" cy="7839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95" name="Google Shape;695;p24"/>
            <p:cNvCxnSpPr>
              <a:stCxn id="696" idx="7"/>
              <a:endCxn id="692" idx="3"/>
            </p:cNvCxnSpPr>
            <p:nvPr/>
          </p:nvCxnSpPr>
          <p:spPr>
            <a:xfrm>
              <a:off x="2026272" y="811101"/>
              <a:ext cx="756000" cy="7326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97" name="Google Shape;697;p24"/>
            <p:cNvCxnSpPr>
              <a:stCxn id="657" idx="6"/>
              <a:endCxn id="692" idx="2"/>
            </p:cNvCxnSpPr>
            <p:nvPr/>
          </p:nvCxnSpPr>
          <p:spPr>
            <a:xfrm rot="10800000" flipH="1">
              <a:off x="1617321" y="1627202"/>
              <a:ext cx="1130400" cy="1986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98" name="Google Shape;698;p24"/>
            <p:cNvCxnSpPr>
              <a:stCxn id="699" idx="7"/>
              <a:endCxn id="657" idx="3"/>
            </p:cNvCxnSpPr>
            <p:nvPr/>
          </p:nvCxnSpPr>
          <p:spPr>
            <a:xfrm>
              <a:off x="562731" y="991183"/>
              <a:ext cx="863400" cy="7554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00" name="Google Shape;700;p24"/>
            <p:cNvCxnSpPr>
              <a:stCxn id="699" idx="6"/>
              <a:endCxn id="696" idx="2"/>
            </p:cNvCxnSpPr>
            <p:nvPr/>
          </p:nvCxnSpPr>
          <p:spPr>
            <a:xfrm rot="10800000" flipH="1">
              <a:off x="584609" y="758365"/>
              <a:ext cx="1314000" cy="1800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01" name="Google Shape;701;p24"/>
            <p:cNvCxnSpPr>
              <a:stCxn id="699" idx="5"/>
            </p:cNvCxnSpPr>
            <p:nvPr/>
          </p:nvCxnSpPr>
          <p:spPr>
            <a:xfrm rot="10800000" flipH="1">
              <a:off x="562731" y="7747"/>
              <a:ext cx="830400" cy="8778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02" name="Google Shape;702;p24"/>
            <p:cNvCxnSpPr>
              <a:stCxn id="696" idx="4"/>
            </p:cNvCxnSpPr>
            <p:nvPr/>
          </p:nvCxnSpPr>
          <p:spPr>
            <a:xfrm rot="10800000">
              <a:off x="1913154" y="8887"/>
              <a:ext cx="60300" cy="6747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03" name="Google Shape;703;p24"/>
            <p:cNvCxnSpPr>
              <a:stCxn id="696" idx="5"/>
            </p:cNvCxnSpPr>
            <p:nvPr/>
          </p:nvCxnSpPr>
          <p:spPr>
            <a:xfrm rot="10800000" flipH="1">
              <a:off x="2026272" y="21465"/>
              <a:ext cx="969600" cy="6840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04" name="Google Shape;704;p24"/>
            <p:cNvCxnSpPr>
              <a:stCxn id="674" idx="5"/>
            </p:cNvCxnSpPr>
            <p:nvPr/>
          </p:nvCxnSpPr>
          <p:spPr>
            <a:xfrm rot="10800000" flipH="1">
              <a:off x="3868895" y="-11267"/>
              <a:ext cx="430500" cy="6126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05" name="Google Shape;705;p24"/>
            <p:cNvCxnSpPr>
              <a:stCxn id="696" idx="6"/>
              <a:endCxn id="674" idx="2"/>
            </p:cNvCxnSpPr>
            <p:nvPr/>
          </p:nvCxnSpPr>
          <p:spPr>
            <a:xfrm rot="10800000" flipH="1">
              <a:off x="2048150" y="680583"/>
              <a:ext cx="1629600" cy="777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06" name="Google Shape;706;p24"/>
            <p:cNvCxnSpPr>
              <a:stCxn id="674" idx="6"/>
              <a:endCxn id="662" idx="3"/>
            </p:cNvCxnSpPr>
            <p:nvPr/>
          </p:nvCxnSpPr>
          <p:spPr>
            <a:xfrm>
              <a:off x="3901712" y="680560"/>
              <a:ext cx="1170000" cy="2349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07" name="Google Shape;707;p24"/>
            <p:cNvCxnSpPr>
              <a:stCxn id="679" idx="2"/>
              <a:endCxn id="662" idx="6"/>
            </p:cNvCxnSpPr>
            <p:nvPr/>
          </p:nvCxnSpPr>
          <p:spPr>
            <a:xfrm rot="10800000">
              <a:off x="5273145" y="998890"/>
              <a:ext cx="895200" cy="2175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08" name="Google Shape;708;p24"/>
            <p:cNvCxnSpPr>
              <a:stCxn id="709" idx="0"/>
              <a:endCxn id="662" idx="5"/>
            </p:cNvCxnSpPr>
            <p:nvPr/>
          </p:nvCxnSpPr>
          <p:spPr>
            <a:xfrm flipH="1">
              <a:off x="5238531" y="-6144"/>
              <a:ext cx="1269600" cy="9216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10" name="Google Shape;710;p24"/>
            <p:cNvCxnSpPr>
              <a:endCxn id="662" idx="4"/>
            </p:cNvCxnSpPr>
            <p:nvPr/>
          </p:nvCxnSpPr>
          <p:spPr>
            <a:xfrm>
              <a:off x="4882961" y="-29682"/>
              <a:ext cx="272100" cy="9105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11" name="Google Shape;711;p24"/>
            <p:cNvCxnSpPr>
              <a:stCxn id="709" idx="2"/>
              <a:endCxn id="679" idx="4"/>
            </p:cNvCxnSpPr>
            <p:nvPr/>
          </p:nvCxnSpPr>
          <p:spPr>
            <a:xfrm flipH="1">
              <a:off x="6243075" y="-5451"/>
              <a:ext cx="339600" cy="11472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12" name="Google Shape;712;p24"/>
            <p:cNvCxnSpPr>
              <a:stCxn id="681" idx="2"/>
              <a:endCxn id="679" idx="6"/>
            </p:cNvCxnSpPr>
            <p:nvPr/>
          </p:nvCxnSpPr>
          <p:spPr>
            <a:xfrm flipH="1">
              <a:off x="6317717" y="517871"/>
              <a:ext cx="1357800" cy="6984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13" name="Google Shape;713;p24"/>
            <p:cNvCxnSpPr>
              <a:stCxn id="681" idx="4"/>
            </p:cNvCxnSpPr>
            <p:nvPr/>
          </p:nvCxnSpPr>
          <p:spPr>
            <a:xfrm rot="10800000" flipH="1">
              <a:off x="7750213" y="54375"/>
              <a:ext cx="93600" cy="3888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14" name="Google Shape;714;p24"/>
            <p:cNvCxnSpPr>
              <a:stCxn id="715" idx="3"/>
            </p:cNvCxnSpPr>
            <p:nvPr/>
          </p:nvCxnSpPr>
          <p:spPr>
            <a:xfrm rot="10800000">
              <a:off x="8652105" y="-11167"/>
              <a:ext cx="511500" cy="3567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16" name="Google Shape;716;p24"/>
            <p:cNvCxnSpPr>
              <a:stCxn id="715" idx="2"/>
              <a:endCxn id="681" idx="6"/>
            </p:cNvCxnSpPr>
            <p:nvPr/>
          </p:nvCxnSpPr>
          <p:spPr>
            <a:xfrm flipH="1">
              <a:off x="7824888" y="424760"/>
              <a:ext cx="1305900" cy="930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17" name="Google Shape;717;p24"/>
            <p:cNvCxnSpPr>
              <a:stCxn id="688" idx="4"/>
              <a:endCxn id="715" idx="0"/>
            </p:cNvCxnSpPr>
            <p:nvPr/>
          </p:nvCxnSpPr>
          <p:spPr>
            <a:xfrm rot="10800000">
              <a:off x="9242776" y="536777"/>
              <a:ext cx="63900" cy="9789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18" name="Google Shape;718;p24"/>
            <p:cNvCxnSpPr>
              <a:stCxn id="719" idx="3"/>
              <a:endCxn id="715" idx="7"/>
            </p:cNvCxnSpPr>
            <p:nvPr/>
          </p:nvCxnSpPr>
          <p:spPr>
            <a:xfrm rot="10800000">
              <a:off x="9322127" y="503860"/>
              <a:ext cx="1572900" cy="6498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20" name="Google Shape;720;p24"/>
            <p:cNvCxnSpPr>
              <a:stCxn id="719" idx="2"/>
              <a:endCxn id="688" idx="6"/>
            </p:cNvCxnSpPr>
            <p:nvPr/>
          </p:nvCxnSpPr>
          <p:spPr>
            <a:xfrm flipH="1">
              <a:off x="9418838" y="1237715"/>
              <a:ext cx="1459200" cy="3900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21" name="Google Shape;721;p24"/>
            <p:cNvCxnSpPr>
              <a:stCxn id="719" idx="1"/>
              <a:endCxn id="690" idx="4"/>
            </p:cNvCxnSpPr>
            <p:nvPr/>
          </p:nvCxnSpPr>
          <p:spPr>
            <a:xfrm flipH="1">
              <a:off x="10349161" y="1309164"/>
              <a:ext cx="576300" cy="12219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22" name="Google Shape;722;p24"/>
            <p:cNvCxnSpPr>
              <a:stCxn id="723" idx="1"/>
              <a:endCxn id="690" idx="5"/>
            </p:cNvCxnSpPr>
            <p:nvPr/>
          </p:nvCxnSpPr>
          <p:spPr>
            <a:xfrm flipH="1">
              <a:off x="10402021" y="1774673"/>
              <a:ext cx="1757100" cy="7782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24" name="Google Shape;724;p24"/>
            <p:cNvCxnSpPr>
              <a:stCxn id="723" idx="0"/>
              <a:endCxn id="725" idx="4"/>
            </p:cNvCxnSpPr>
            <p:nvPr/>
          </p:nvCxnSpPr>
          <p:spPr>
            <a:xfrm flipH="1">
              <a:off x="11893390" y="1806534"/>
              <a:ext cx="313200" cy="9576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26" name="Google Shape;726;p24"/>
            <p:cNvCxnSpPr>
              <a:stCxn id="727" idx="7"/>
              <a:endCxn id="728" idx="1"/>
            </p:cNvCxnSpPr>
            <p:nvPr/>
          </p:nvCxnSpPr>
          <p:spPr>
            <a:xfrm rot="10800000">
              <a:off x="8117510" y="3321933"/>
              <a:ext cx="642600" cy="11061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29" name="Google Shape;729;p24"/>
            <p:cNvCxnSpPr>
              <a:endCxn id="730" idx="6"/>
            </p:cNvCxnSpPr>
            <p:nvPr/>
          </p:nvCxnSpPr>
          <p:spPr>
            <a:xfrm rot="10800000">
              <a:off x="11941804" y="350882"/>
              <a:ext cx="294300" cy="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31" name="Google Shape;731;p24"/>
            <p:cNvCxnSpPr>
              <a:stCxn id="727" idx="0"/>
              <a:endCxn id="686" idx="3"/>
            </p:cNvCxnSpPr>
            <p:nvPr/>
          </p:nvCxnSpPr>
          <p:spPr>
            <a:xfrm rot="10800000" flipH="1">
              <a:off x="8839337" y="3056316"/>
              <a:ext cx="575400" cy="13389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32" name="Google Shape;732;p24"/>
            <p:cNvCxnSpPr>
              <a:stCxn id="733" idx="0"/>
              <a:endCxn id="734" idx="0"/>
            </p:cNvCxnSpPr>
            <p:nvPr/>
          </p:nvCxnSpPr>
          <p:spPr>
            <a:xfrm rot="10800000">
              <a:off x="10593971" y="3434199"/>
              <a:ext cx="970200" cy="11166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35" name="Google Shape;735;p24"/>
            <p:cNvCxnSpPr>
              <a:stCxn id="733" idx="1"/>
              <a:endCxn id="725" idx="0"/>
            </p:cNvCxnSpPr>
            <p:nvPr/>
          </p:nvCxnSpPr>
          <p:spPr>
            <a:xfrm rot="10800000" flipH="1">
              <a:off x="11616989" y="2982977"/>
              <a:ext cx="228600" cy="15897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36" name="Google Shape;736;p24"/>
            <p:cNvCxnSpPr>
              <a:stCxn id="725" idx="2"/>
              <a:endCxn id="690" idx="6"/>
            </p:cNvCxnSpPr>
            <p:nvPr/>
          </p:nvCxnSpPr>
          <p:spPr>
            <a:xfrm rot="10800000">
              <a:off x="10423637" y="2605754"/>
              <a:ext cx="1336500" cy="2439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37" name="Google Shape;737;p24"/>
            <p:cNvCxnSpPr>
              <a:stCxn id="723" idx="2"/>
              <a:endCxn id="719" idx="6"/>
            </p:cNvCxnSpPr>
            <p:nvPr/>
          </p:nvCxnSpPr>
          <p:spPr>
            <a:xfrm rot="10800000">
              <a:off x="11098085" y="1194779"/>
              <a:ext cx="1050000" cy="5238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38" name="Google Shape;738;p24"/>
            <p:cNvCxnSpPr>
              <a:stCxn id="730" idx="1"/>
              <a:endCxn id="719" idx="5"/>
            </p:cNvCxnSpPr>
            <p:nvPr/>
          </p:nvCxnSpPr>
          <p:spPr>
            <a:xfrm flipH="1">
              <a:off x="11050633" y="430109"/>
              <a:ext cx="699900" cy="6930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39" name="Google Shape;739;p24"/>
            <p:cNvCxnSpPr>
              <a:stCxn id="730" idx="3"/>
              <a:endCxn id="740" idx="1"/>
            </p:cNvCxnSpPr>
            <p:nvPr/>
          </p:nvCxnSpPr>
          <p:spPr>
            <a:xfrm rot="10800000">
              <a:off x="10480633" y="1655"/>
              <a:ext cx="1269900" cy="2700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41" name="Google Shape;741;p24"/>
            <p:cNvCxnSpPr>
              <a:stCxn id="719" idx="4"/>
              <a:endCxn id="740" idx="2"/>
            </p:cNvCxnSpPr>
            <p:nvPr/>
          </p:nvCxnSpPr>
          <p:spPr>
            <a:xfrm rot="10800000">
              <a:off x="10368876" y="737"/>
              <a:ext cx="597600" cy="11055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42" name="Google Shape;742;p24"/>
            <p:cNvCxnSpPr>
              <a:stCxn id="715" idx="5"/>
              <a:endCxn id="740" idx="0"/>
            </p:cNvCxnSpPr>
            <p:nvPr/>
          </p:nvCxnSpPr>
          <p:spPr>
            <a:xfrm rot="10800000" flipH="1">
              <a:off x="9322059" y="-367"/>
              <a:ext cx="935100" cy="3459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43" name="Google Shape;743;p24"/>
            <p:cNvCxnSpPr>
              <a:stCxn id="730" idx="7"/>
              <a:endCxn id="723" idx="3"/>
            </p:cNvCxnSpPr>
            <p:nvPr/>
          </p:nvCxnSpPr>
          <p:spPr>
            <a:xfrm>
              <a:off x="11908987" y="430109"/>
              <a:ext cx="270900" cy="12411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44" name="Google Shape;744;p24"/>
            <p:cNvCxnSpPr>
              <a:stCxn id="681" idx="7"/>
              <a:endCxn id="688" idx="3"/>
            </p:cNvCxnSpPr>
            <p:nvPr/>
          </p:nvCxnSpPr>
          <p:spPr>
            <a:xfrm>
              <a:off x="7803031" y="570689"/>
              <a:ext cx="1424400" cy="9777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45" name="Google Shape;745;p24"/>
            <p:cNvCxnSpPr>
              <a:endCxn id="730" idx="4"/>
            </p:cNvCxnSpPr>
            <p:nvPr/>
          </p:nvCxnSpPr>
          <p:spPr>
            <a:xfrm flipH="1">
              <a:off x="11829760" y="9038"/>
              <a:ext cx="14400" cy="2298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658" name="Google Shape;658;p24"/>
            <p:cNvSpPr/>
            <p:nvPr/>
          </p:nvSpPr>
          <p:spPr>
            <a:xfrm rot="-9763470" flipH="1">
              <a:off x="3282465" y="2770682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692" name="Google Shape;692;p24"/>
            <p:cNvSpPr/>
            <p:nvPr/>
          </p:nvSpPr>
          <p:spPr>
            <a:xfrm rot="10800000" flipH="1">
              <a:off x="2747608" y="1509248"/>
              <a:ext cx="236156" cy="236156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657" name="Google Shape;657;p24"/>
            <p:cNvSpPr/>
            <p:nvPr/>
          </p:nvSpPr>
          <p:spPr>
            <a:xfrm rot="10800000" flipH="1">
              <a:off x="1393233" y="1713758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696" name="Google Shape;696;p24"/>
            <p:cNvSpPr/>
            <p:nvPr/>
          </p:nvSpPr>
          <p:spPr>
            <a:xfrm rot="10800000" flipH="1">
              <a:off x="1898758" y="683587"/>
              <a:ext cx="149392" cy="149392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674" name="Google Shape;674;p24"/>
            <p:cNvSpPr/>
            <p:nvPr/>
          </p:nvSpPr>
          <p:spPr>
            <a:xfrm rot="10800000" flipH="1">
              <a:off x="3677624" y="568516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662" name="Google Shape;662;p24"/>
            <p:cNvSpPr/>
            <p:nvPr/>
          </p:nvSpPr>
          <p:spPr>
            <a:xfrm rot="10800000" flipH="1">
              <a:off x="5036983" y="880818"/>
              <a:ext cx="236156" cy="236156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679" name="Google Shape;679;p24"/>
            <p:cNvSpPr/>
            <p:nvPr/>
          </p:nvSpPr>
          <p:spPr>
            <a:xfrm rot="10800000" flipH="1">
              <a:off x="6168345" y="1141694"/>
              <a:ext cx="149392" cy="149392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671" name="Google Shape;671;p24"/>
            <p:cNvSpPr/>
            <p:nvPr/>
          </p:nvSpPr>
          <p:spPr>
            <a:xfrm rot="10800000" flipH="1">
              <a:off x="6173566" y="2159704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683" name="Google Shape;683;p24"/>
            <p:cNvSpPr/>
            <p:nvPr/>
          </p:nvSpPr>
          <p:spPr>
            <a:xfrm rot="10800000" flipH="1">
              <a:off x="7625759" y="1610137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681" name="Google Shape;681;p24"/>
            <p:cNvSpPr/>
            <p:nvPr/>
          </p:nvSpPr>
          <p:spPr>
            <a:xfrm rot="10800000" flipH="1">
              <a:off x="7675517" y="443175"/>
              <a:ext cx="149392" cy="149392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715" name="Google Shape;715;p24"/>
            <p:cNvSpPr/>
            <p:nvPr/>
          </p:nvSpPr>
          <p:spPr>
            <a:xfrm rot="10800000" flipH="1">
              <a:off x="9130788" y="312716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730" name="Google Shape;730;p24"/>
            <p:cNvSpPr/>
            <p:nvPr/>
          </p:nvSpPr>
          <p:spPr>
            <a:xfrm rot="10800000" flipH="1">
              <a:off x="11717716" y="238838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723" name="Google Shape;723;p24"/>
            <p:cNvSpPr/>
            <p:nvPr/>
          </p:nvSpPr>
          <p:spPr>
            <a:xfrm rot="-10117832" flipH="1">
              <a:off x="12146619" y="1658608"/>
              <a:ext cx="149392" cy="149392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725" name="Google Shape;725;p24"/>
            <p:cNvSpPr/>
            <p:nvPr/>
          </p:nvSpPr>
          <p:spPr>
            <a:xfrm rot="-10061494" flipH="1">
              <a:off x="11757562" y="2761495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719" name="Google Shape;719;p24"/>
            <p:cNvSpPr/>
            <p:nvPr/>
          </p:nvSpPr>
          <p:spPr>
            <a:xfrm rot="10135587" flipH="1">
              <a:off x="10875952" y="1104151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688" name="Google Shape;688;p24"/>
            <p:cNvSpPr/>
            <p:nvPr/>
          </p:nvSpPr>
          <p:spPr>
            <a:xfrm rot="10800000" flipH="1">
              <a:off x="9194632" y="1515677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690" name="Google Shape;690;p24"/>
            <p:cNvSpPr/>
            <p:nvPr/>
          </p:nvSpPr>
          <p:spPr>
            <a:xfrm rot="10800000" flipH="1">
              <a:off x="10274387" y="2531131"/>
              <a:ext cx="149392" cy="149392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663" name="Google Shape;663;p24"/>
            <p:cNvSpPr/>
            <p:nvPr/>
          </p:nvSpPr>
          <p:spPr>
            <a:xfrm rot="10800000" flipH="1">
              <a:off x="3780028" y="1301345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666" name="Google Shape;666;p24"/>
            <p:cNvSpPr/>
            <p:nvPr/>
          </p:nvSpPr>
          <p:spPr>
            <a:xfrm rot="10800000" flipH="1">
              <a:off x="4938273" y="2119800"/>
              <a:ext cx="149392" cy="149392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660" name="Google Shape;660;p24"/>
            <p:cNvSpPr/>
            <p:nvPr/>
          </p:nvSpPr>
          <p:spPr>
            <a:xfrm rot="10800000" flipH="1">
              <a:off x="3888828" y="2078148"/>
              <a:ext cx="149392" cy="149392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cxnSp>
          <p:nvCxnSpPr>
            <p:cNvPr id="746" name="Google Shape;746;p24"/>
            <p:cNvCxnSpPr>
              <a:stCxn id="660" idx="2"/>
              <a:endCxn id="692" idx="7"/>
            </p:cNvCxnSpPr>
            <p:nvPr/>
          </p:nvCxnSpPr>
          <p:spPr>
            <a:xfrm rot="10800000">
              <a:off x="2949228" y="1710944"/>
              <a:ext cx="939600" cy="4419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47" name="Google Shape;747;p24"/>
            <p:cNvCxnSpPr>
              <a:stCxn id="657" idx="4"/>
              <a:endCxn id="696" idx="1"/>
            </p:cNvCxnSpPr>
            <p:nvPr/>
          </p:nvCxnSpPr>
          <p:spPr>
            <a:xfrm rot="10800000" flipH="1">
              <a:off x="1505277" y="811058"/>
              <a:ext cx="415500" cy="9027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699" name="Google Shape;699;p24"/>
            <p:cNvSpPr/>
            <p:nvPr/>
          </p:nvSpPr>
          <p:spPr>
            <a:xfrm rot="10800000" flipH="1">
              <a:off x="435217" y="863669"/>
              <a:ext cx="149392" cy="149392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cxnSp>
          <p:nvCxnSpPr>
            <p:cNvPr id="748" name="Google Shape;748;p24"/>
            <p:cNvCxnSpPr>
              <a:stCxn id="699" idx="3"/>
            </p:cNvCxnSpPr>
            <p:nvPr/>
          </p:nvCxnSpPr>
          <p:spPr>
            <a:xfrm rot="10800000">
              <a:off x="14295" y="20947"/>
              <a:ext cx="442800" cy="8646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49" name="Google Shape;749;p24"/>
            <p:cNvCxnSpPr>
              <a:stCxn id="699" idx="2"/>
            </p:cNvCxnSpPr>
            <p:nvPr/>
          </p:nvCxnSpPr>
          <p:spPr>
            <a:xfrm rot="10800000">
              <a:off x="-27383" y="832165"/>
              <a:ext cx="462600" cy="1062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50" name="Google Shape;750;p24"/>
            <p:cNvCxnSpPr>
              <a:stCxn id="699" idx="1"/>
            </p:cNvCxnSpPr>
            <p:nvPr/>
          </p:nvCxnSpPr>
          <p:spPr>
            <a:xfrm flipH="1">
              <a:off x="-27405" y="991183"/>
              <a:ext cx="484500" cy="4965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51" name="Google Shape;751;p24"/>
            <p:cNvCxnSpPr>
              <a:endCxn id="657" idx="2"/>
            </p:cNvCxnSpPr>
            <p:nvPr/>
          </p:nvCxnSpPr>
          <p:spPr>
            <a:xfrm rot="10800000" flipH="1">
              <a:off x="42633" y="1825802"/>
              <a:ext cx="1350600" cy="1776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709" name="Google Shape;709;p24"/>
            <p:cNvSpPr/>
            <p:nvPr/>
          </p:nvSpPr>
          <p:spPr>
            <a:xfrm rot="10800000" flipH="1">
              <a:off x="6507935" y="-75430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solidFill>
              <a:schemeClr val="lt1">
                <a:alpha val="9803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740" name="Google Shape;740;p24"/>
            <p:cNvSpPr/>
            <p:nvPr/>
          </p:nvSpPr>
          <p:spPr>
            <a:xfrm rot="10800000" flipH="1">
              <a:off x="10256792" y="-104349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solidFill>
              <a:schemeClr val="lt1">
                <a:alpha val="9803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cxnSp>
          <p:nvCxnSpPr>
            <p:cNvPr id="752" name="Google Shape;752;p24"/>
            <p:cNvCxnSpPr>
              <a:stCxn id="709" idx="1"/>
              <a:endCxn id="681" idx="3"/>
            </p:cNvCxnSpPr>
            <p:nvPr/>
          </p:nvCxnSpPr>
          <p:spPr>
            <a:xfrm>
              <a:off x="6657219" y="-4759"/>
              <a:ext cx="1040100" cy="4698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53" name="Google Shape;753;p24"/>
            <p:cNvCxnSpPr>
              <a:endCxn id="754" idx="1"/>
            </p:cNvCxnSpPr>
            <p:nvPr/>
          </p:nvCxnSpPr>
          <p:spPr>
            <a:xfrm flipH="1">
              <a:off x="11505573" y="5341001"/>
              <a:ext cx="674400" cy="3966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55" name="Google Shape;755;p24"/>
            <p:cNvCxnSpPr>
              <a:endCxn id="733" idx="2"/>
            </p:cNvCxnSpPr>
            <p:nvPr/>
          </p:nvCxnSpPr>
          <p:spPr>
            <a:xfrm flipH="1">
              <a:off x="11638867" y="4354895"/>
              <a:ext cx="670200" cy="2706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56" name="Google Shape;756;p24"/>
            <p:cNvCxnSpPr>
              <a:stCxn id="754" idx="0"/>
              <a:endCxn id="733" idx="4"/>
            </p:cNvCxnSpPr>
            <p:nvPr/>
          </p:nvCxnSpPr>
          <p:spPr>
            <a:xfrm rot="10800000" flipH="1">
              <a:off x="11422079" y="4700117"/>
              <a:ext cx="142200" cy="10029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57" name="Google Shape;757;p24"/>
            <p:cNvCxnSpPr>
              <a:stCxn id="734" idx="2"/>
              <a:endCxn id="758" idx="1"/>
            </p:cNvCxnSpPr>
            <p:nvPr/>
          </p:nvCxnSpPr>
          <p:spPr>
            <a:xfrm>
              <a:off x="10451194" y="3503136"/>
              <a:ext cx="31500" cy="693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59" name="Google Shape;759;p24"/>
            <p:cNvCxnSpPr>
              <a:stCxn id="754" idx="7"/>
              <a:endCxn id="758" idx="3"/>
            </p:cNvCxnSpPr>
            <p:nvPr/>
          </p:nvCxnSpPr>
          <p:spPr>
            <a:xfrm rot="10800000">
              <a:off x="10482685" y="4354901"/>
              <a:ext cx="855900" cy="13827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60" name="Google Shape;760;p24"/>
            <p:cNvCxnSpPr>
              <a:endCxn id="733" idx="3"/>
            </p:cNvCxnSpPr>
            <p:nvPr/>
          </p:nvCxnSpPr>
          <p:spPr>
            <a:xfrm rot="10800000">
              <a:off x="11616989" y="4678313"/>
              <a:ext cx="692400" cy="4095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61" name="Google Shape;761;p24"/>
            <p:cNvCxnSpPr>
              <a:stCxn id="733" idx="6"/>
              <a:endCxn id="758" idx="2"/>
            </p:cNvCxnSpPr>
            <p:nvPr/>
          </p:nvCxnSpPr>
          <p:spPr>
            <a:xfrm rot="10800000">
              <a:off x="10515675" y="4275695"/>
              <a:ext cx="973800" cy="3498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62" name="Google Shape;762;p24"/>
            <p:cNvCxnSpPr>
              <a:stCxn id="763" idx="0"/>
              <a:endCxn id="758" idx="4"/>
            </p:cNvCxnSpPr>
            <p:nvPr/>
          </p:nvCxnSpPr>
          <p:spPr>
            <a:xfrm rot="10800000" flipH="1">
              <a:off x="10334099" y="4387705"/>
              <a:ext cx="69600" cy="11412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64" name="Google Shape;764;p24"/>
            <p:cNvCxnSpPr>
              <a:stCxn id="765" idx="1"/>
              <a:endCxn id="758" idx="5"/>
            </p:cNvCxnSpPr>
            <p:nvPr/>
          </p:nvCxnSpPr>
          <p:spPr>
            <a:xfrm rot="10800000" flipH="1">
              <a:off x="8879745" y="4354952"/>
              <a:ext cx="1444500" cy="13038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66" name="Google Shape;766;p24"/>
            <p:cNvCxnSpPr>
              <a:stCxn id="765" idx="0"/>
              <a:endCxn id="727" idx="4"/>
            </p:cNvCxnSpPr>
            <p:nvPr/>
          </p:nvCxnSpPr>
          <p:spPr>
            <a:xfrm rot="10800000" flipH="1">
              <a:off x="8826927" y="4619274"/>
              <a:ext cx="12300" cy="10176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67" name="Google Shape;767;p24"/>
            <p:cNvCxnSpPr>
              <a:stCxn id="727" idx="2"/>
              <a:endCxn id="758" idx="6"/>
            </p:cNvCxnSpPr>
            <p:nvPr/>
          </p:nvCxnSpPr>
          <p:spPr>
            <a:xfrm rot="10800000" flipH="1">
              <a:off x="8951381" y="4275660"/>
              <a:ext cx="1340100" cy="2316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68" name="Google Shape;768;p24"/>
            <p:cNvCxnSpPr>
              <a:stCxn id="727" idx="7"/>
              <a:endCxn id="769" idx="2"/>
            </p:cNvCxnSpPr>
            <p:nvPr/>
          </p:nvCxnSpPr>
          <p:spPr>
            <a:xfrm rot="10800000">
              <a:off x="6683210" y="3221133"/>
              <a:ext cx="2076900" cy="12069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70" name="Google Shape;770;p24"/>
            <p:cNvCxnSpPr>
              <a:stCxn id="727" idx="6"/>
              <a:endCxn id="771" idx="2"/>
            </p:cNvCxnSpPr>
            <p:nvPr/>
          </p:nvCxnSpPr>
          <p:spPr>
            <a:xfrm flipH="1">
              <a:off x="7382393" y="4507260"/>
              <a:ext cx="1344900" cy="945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72" name="Google Shape;772;p24"/>
            <p:cNvCxnSpPr>
              <a:stCxn id="771" idx="7"/>
              <a:endCxn id="769" idx="3"/>
            </p:cNvCxnSpPr>
            <p:nvPr/>
          </p:nvCxnSpPr>
          <p:spPr>
            <a:xfrm rot="10800000">
              <a:off x="6661437" y="3274193"/>
              <a:ext cx="529800" cy="1248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73" name="Google Shape;773;p24"/>
            <p:cNvCxnSpPr>
              <a:stCxn id="686" idx="1"/>
              <a:endCxn id="758" idx="0"/>
            </p:cNvCxnSpPr>
            <p:nvPr/>
          </p:nvCxnSpPr>
          <p:spPr>
            <a:xfrm>
              <a:off x="9564537" y="3108409"/>
              <a:ext cx="839100" cy="10554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74" name="Google Shape;774;p24"/>
            <p:cNvCxnSpPr>
              <a:endCxn id="754" idx="3"/>
            </p:cNvCxnSpPr>
            <p:nvPr/>
          </p:nvCxnSpPr>
          <p:spPr>
            <a:xfrm rot="10800000">
              <a:off x="11505573" y="5904589"/>
              <a:ext cx="674400" cy="3279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75" name="Google Shape;775;p24"/>
            <p:cNvCxnSpPr>
              <a:stCxn id="763" idx="2"/>
              <a:endCxn id="754" idx="6"/>
            </p:cNvCxnSpPr>
            <p:nvPr/>
          </p:nvCxnSpPr>
          <p:spPr>
            <a:xfrm>
              <a:off x="10408795" y="5603601"/>
              <a:ext cx="895200" cy="2175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76" name="Google Shape;776;p24"/>
            <p:cNvCxnSpPr>
              <a:stCxn id="777" idx="0"/>
              <a:endCxn id="754" idx="5"/>
            </p:cNvCxnSpPr>
            <p:nvPr/>
          </p:nvCxnSpPr>
          <p:spPr>
            <a:xfrm rot="10800000" flipH="1">
              <a:off x="10069009" y="5904535"/>
              <a:ext cx="1269600" cy="9216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78" name="Google Shape;778;p24"/>
            <p:cNvCxnSpPr>
              <a:endCxn id="754" idx="4"/>
            </p:cNvCxnSpPr>
            <p:nvPr/>
          </p:nvCxnSpPr>
          <p:spPr>
            <a:xfrm rot="10800000">
              <a:off x="11422079" y="5939173"/>
              <a:ext cx="272100" cy="9105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79" name="Google Shape;779;p24"/>
            <p:cNvCxnSpPr>
              <a:stCxn id="777" idx="2"/>
              <a:endCxn id="763" idx="4"/>
            </p:cNvCxnSpPr>
            <p:nvPr/>
          </p:nvCxnSpPr>
          <p:spPr>
            <a:xfrm rot="10800000" flipH="1">
              <a:off x="9994465" y="5678242"/>
              <a:ext cx="339600" cy="11472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80" name="Google Shape;780;p24"/>
            <p:cNvCxnSpPr>
              <a:stCxn id="765" idx="2"/>
              <a:endCxn id="763" idx="6"/>
            </p:cNvCxnSpPr>
            <p:nvPr/>
          </p:nvCxnSpPr>
          <p:spPr>
            <a:xfrm rot="10800000" flipH="1">
              <a:off x="8901623" y="5603570"/>
              <a:ext cx="1357800" cy="1080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81" name="Google Shape;781;p24"/>
            <p:cNvCxnSpPr>
              <a:stCxn id="765" idx="4"/>
            </p:cNvCxnSpPr>
            <p:nvPr/>
          </p:nvCxnSpPr>
          <p:spPr>
            <a:xfrm flipH="1">
              <a:off x="8785527" y="5786266"/>
              <a:ext cx="41400" cy="10425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82" name="Google Shape;782;p24"/>
            <p:cNvCxnSpPr>
              <a:stCxn id="783" idx="3"/>
            </p:cNvCxnSpPr>
            <p:nvPr/>
          </p:nvCxnSpPr>
          <p:spPr>
            <a:xfrm>
              <a:off x="7413535" y="5883908"/>
              <a:ext cx="565500" cy="9588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84" name="Google Shape;784;p24"/>
            <p:cNvCxnSpPr>
              <a:stCxn id="783" idx="2"/>
              <a:endCxn id="765" idx="6"/>
            </p:cNvCxnSpPr>
            <p:nvPr/>
          </p:nvCxnSpPr>
          <p:spPr>
            <a:xfrm rot="10800000" flipH="1">
              <a:off x="7446352" y="5711681"/>
              <a:ext cx="1305900" cy="930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85" name="Google Shape;785;p24"/>
            <p:cNvCxnSpPr>
              <a:stCxn id="771" idx="4"/>
              <a:endCxn id="783" idx="0"/>
            </p:cNvCxnSpPr>
            <p:nvPr/>
          </p:nvCxnSpPr>
          <p:spPr>
            <a:xfrm>
              <a:off x="7270464" y="4713764"/>
              <a:ext cx="63900" cy="9789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86" name="Google Shape;786;p24"/>
            <p:cNvCxnSpPr>
              <a:stCxn id="787" idx="3"/>
              <a:endCxn id="783" idx="7"/>
            </p:cNvCxnSpPr>
            <p:nvPr/>
          </p:nvCxnSpPr>
          <p:spPr>
            <a:xfrm>
              <a:off x="5682113" y="5075781"/>
              <a:ext cx="1572900" cy="6498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88" name="Google Shape;788;p24"/>
            <p:cNvCxnSpPr>
              <a:stCxn id="787" idx="2"/>
              <a:endCxn id="771" idx="6"/>
            </p:cNvCxnSpPr>
            <p:nvPr/>
          </p:nvCxnSpPr>
          <p:spPr>
            <a:xfrm rot="10800000" flipH="1">
              <a:off x="5699102" y="4601726"/>
              <a:ext cx="1459200" cy="3900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89" name="Google Shape;789;p24"/>
            <p:cNvCxnSpPr>
              <a:stCxn id="787" idx="1"/>
              <a:endCxn id="769" idx="4"/>
            </p:cNvCxnSpPr>
            <p:nvPr/>
          </p:nvCxnSpPr>
          <p:spPr>
            <a:xfrm rot="10800000" flipH="1">
              <a:off x="5651679" y="3295777"/>
              <a:ext cx="957000" cy="16245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90" name="Google Shape;790;p24"/>
            <p:cNvCxnSpPr>
              <a:stCxn id="791" idx="1"/>
              <a:endCxn id="769" idx="5"/>
            </p:cNvCxnSpPr>
            <p:nvPr/>
          </p:nvCxnSpPr>
          <p:spPr>
            <a:xfrm rot="10800000" flipH="1">
              <a:off x="4477836" y="3274186"/>
              <a:ext cx="2077800" cy="17727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92" name="Google Shape;792;p24"/>
            <p:cNvCxnSpPr>
              <a:stCxn id="791" idx="0"/>
              <a:endCxn id="793" idx="4"/>
            </p:cNvCxnSpPr>
            <p:nvPr/>
          </p:nvCxnSpPr>
          <p:spPr>
            <a:xfrm rot="10800000" flipH="1">
              <a:off x="4430367" y="4043325"/>
              <a:ext cx="58500" cy="9717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94" name="Google Shape;794;p24"/>
            <p:cNvCxnSpPr>
              <a:stCxn id="795" idx="0"/>
              <a:endCxn id="796" idx="4"/>
            </p:cNvCxnSpPr>
            <p:nvPr/>
          </p:nvCxnSpPr>
          <p:spPr>
            <a:xfrm rot="10800000" flipH="1">
              <a:off x="2274960" y="3873332"/>
              <a:ext cx="236100" cy="11541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97" name="Google Shape;797;p24"/>
            <p:cNvCxnSpPr>
              <a:stCxn id="798" idx="7"/>
              <a:endCxn id="796" idx="5"/>
            </p:cNvCxnSpPr>
            <p:nvPr/>
          </p:nvCxnSpPr>
          <p:spPr>
            <a:xfrm rot="10800000" flipH="1">
              <a:off x="1153506" y="3840629"/>
              <a:ext cx="1278300" cy="7167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99" name="Google Shape;799;p24"/>
            <p:cNvCxnSpPr>
              <a:endCxn id="795" idx="6"/>
            </p:cNvCxnSpPr>
            <p:nvPr/>
          </p:nvCxnSpPr>
          <p:spPr>
            <a:xfrm rot="10800000" flipH="1">
              <a:off x="1109316" y="5139476"/>
              <a:ext cx="1053600" cy="4206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00" name="Google Shape;800;p24"/>
            <p:cNvCxnSpPr>
              <a:stCxn id="801" idx="5"/>
              <a:endCxn id="802" idx="6"/>
            </p:cNvCxnSpPr>
            <p:nvPr/>
          </p:nvCxnSpPr>
          <p:spPr>
            <a:xfrm>
              <a:off x="1094332" y="5702233"/>
              <a:ext cx="1771500" cy="4776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03" name="Google Shape;803;p24"/>
            <p:cNvCxnSpPr>
              <a:endCxn id="802" idx="4"/>
            </p:cNvCxnSpPr>
            <p:nvPr/>
          </p:nvCxnSpPr>
          <p:spPr>
            <a:xfrm rot="10800000" flipH="1">
              <a:off x="2739152" y="6254482"/>
              <a:ext cx="201300" cy="5439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04" name="Google Shape;804;p24"/>
            <p:cNvCxnSpPr>
              <a:stCxn id="802" idx="3"/>
            </p:cNvCxnSpPr>
            <p:nvPr/>
          </p:nvCxnSpPr>
          <p:spPr>
            <a:xfrm>
              <a:off x="2993270" y="6232604"/>
              <a:ext cx="836400" cy="5658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05" name="Google Shape;805;p24"/>
            <p:cNvCxnSpPr>
              <a:stCxn id="802" idx="3"/>
              <a:endCxn id="806" idx="6"/>
            </p:cNvCxnSpPr>
            <p:nvPr/>
          </p:nvCxnSpPr>
          <p:spPr>
            <a:xfrm rot="10800000" flipH="1">
              <a:off x="2993270" y="6187904"/>
              <a:ext cx="1497000" cy="447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07" name="Google Shape;807;p24"/>
            <p:cNvCxnSpPr>
              <a:stCxn id="802" idx="1"/>
              <a:endCxn id="791" idx="5"/>
            </p:cNvCxnSpPr>
            <p:nvPr/>
          </p:nvCxnSpPr>
          <p:spPr>
            <a:xfrm rot="10800000" flipH="1">
              <a:off x="2993270" y="5129768"/>
              <a:ext cx="1360200" cy="9972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08" name="Google Shape;808;p24"/>
            <p:cNvCxnSpPr>
              <a:stCxn id="795" idx="2"/>
              <a:endCxn id="791" idx="6"/>
            </p:cNvCxnSpPr>
            <p:nvPr/>
          </p:nvCxnSpPr>
          <p:spPr>
            <a:xfrm rot="10800000" flipH="1">
              <a:off x="2387004" y="5073476"/>
              <a:ext cx="1955400" cy="660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09" name="Google Shape;809;p24"/>
            <p:cNvCxnSpPr>
              <a:stCxn id="796" idx="3"/>
              <a:endCxn id="791" idx="7"/>
            </p:cNvCxnSpPr>
            <p:nvPr/>
          </p:nvCxnSpPr>
          <p:spPr>
            <a:xfrm>
              <a:off x="2590343" y="3840664"/>
              <a:ext cx="1783800" cy="1185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10" name="Google Shape;810;p24"/>
            <p:cNvCxnSpPr>
              <a:stCxn id="796" idx="2"/>
              <a:endCxn id="793" idx="6"/>
            </p:cNvCxnSpPr>
            <p:nvPr/>
          </p:nvCxnSpPr>
          <p:spPr>
            <a:xfrm>
              <a:off x="2623160" y="3761437"/>
              <a:ext cx="1780200" cy="1485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11" name="Google Shape;811;p24"/>
            <p:cNvCxnSpPr>
              <a:stCxn id="793" idx="1"/>
              <a:endCxn id="769" idx="6"/>
            </p:cNvCxnSpPr>
            <p:nvPr/>
          </p:nvCxnSpPr>
          <p:spPr>
            <a:xfrm rot="10800000" flipH="1">
              <a:off x="4607055" y="3221245"/>
              <a:ext cx="1926900" cy="6522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12" name="Google Shape;812;p24"/>
            <p:cNvCxnSpPr>
              <a:stCxn id="791" idx="2"/>
              <a:endCxn id="787" idx="6"/>
            </p:cNvCxnSpPr>
            <p:nvPr/>
          </p:nvCxnSpPr>
          <p:spPr>
            <a:xfrm rot="10800000" flipH="1">
              <a:off x="4488872" y="5034880"/>
              <a:ext cx="990300" cy="681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13" name="Google Shape;813;p24"/>
            <p:cNvCxnSpPr>
              <a:stCxn id="806" idx="1"/>
              <a:endCxn id="787" idx="5"/>
            </p:cNvCxnSpPr>
            <p:nvPr/>
          </p:nvCxnSpPr>
          <p:spPr>
            <a:xfrm rot="10800000" flipH="1">
              <a:off x="4681461" y="5106273"/>
              <a:ext cx="845100" cy="1002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14" name="Google Shape;814;p24"/>
            <p:cNvCxnSpPr>
              <a:stCxn id="806" idx="3"/>
              <a:endCxn id="815" idx="1"/>
            </p:cNvCxnSpPr>
            <p:nvPr/>
          </p:nvCxnSpPr>
          <p:spPr>
            <a:xfrm>
              <a:off x="4681461" y="6267027"/>
              <a:ext cx="1470300" cy="5682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16" name="Google Shape;816;p24"/>
            <p:cNvCxnSpPr>
              <a:stCxn id="787" idx="4"/>
              <a:endCxn id="815" idx="2"/>
            </p:cNvCxnSpPr>
            <p:nvPr/>
          </p:nvCxnSpPr>
          <p:spPr>
            <a:xfrm>
              <a:off x="5610664" y="5123204"/>
              <a:ext cx="652800" cy="17130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17" name="Google Shape;817;p24"/>
            <p:cNvCxnSpPr>
              <a:stCxn id="783" idx="5"/>
              <a:endCxn id="815" idx="0"/>
            </p:cNvCxnSpPr>
            <p:nvPr/>
          </p:nvCxnSpPr>
          <p:spPr>
            <a:xfrm flipH="1">
              <a:off x="6375481" y="5883908"/>
              <a:ext cx="879600" cy="9534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18" name="Google Shape;818;p24"/>
            <p:cNvCxnSpPr>
              <a:stCxn id="806" idx="7"/>
              <a:endCxn id="791" idx="3"/>
            </p:cNvCxnSpPr>
            <p:nvPr/>
          </p:nvCxnSpPr>
          <p:spPr>
            <a:xfrm rot="10800000">
              <a:off x="4457007" y="5150373"/>
              <a:ext cx="66000" cy="9582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19" name="Google Shape;819;p24"/>
            <p:cNvCxnSpPr>
              <a:stCxn id="765" idx="7"/>
              <a:endCxn id="771" idx="3"/>
            </p:cNvCxnSpPr>
            <p:nvPr/>
          </p:nvCxnSpPr>
          <p:spPr>
            <a:xfrm rot="10800000">
              <a:off x="7349709" y="4681052"/>
              <a:ext cx="1424400" cy="9777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20" name="Google Shape;820;p24"/>
            <p:cNvCxnSpPr>
              <a:endCxn id="806" idx="4"/>
            </p:cNvCxnSpPr>
            <p:nvPr/>
          </p:nvCxnSpPr>
          <p:spPr>
            <a:xfrm rot="10800000" flipH="1">
              <a:off x="4489134" y="6299844"/>
              <a:ext cx="113100" cy="5460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21" name="Google Shape;821;p24"/>
            <p:cNvCxnSpPr>
              <a:stCxn id="802" idx="7"/>
              <a:endCxn id="795" idx="4"/>
            </p:cNvCxnSpPr>
            <p:nvPr/>
          </p:nvCxnSpPr>
          <p:spPr>
            <a:xfrm rot="10800000">
              <a:off x="2275034" y="5251568"/>
              <a:ext cx="612600" cy="8754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754" name="Google Shape;754;p24"/>
            <p:cNvSpPr/>
            <p:nvPr/>
          </p:nvSpPr>
          <p:spPr>
            <a:xfrm flipH="1">
              <a:off x="11304001" y="5703017"/>
              <a:ext cx="236156" cy="236156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763" name="Google Shape;763;p24"/>
            <p:cNvSpPr/>
            <p:nvPr/>
          </p:nvSpPr>
          <p:spPr>
            <a:xfrm flipH="1">
              <a:off x="10259403" y="5528905"/>
              <a:ext cx="149392" cy="149392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758" name="Google Shape;758;p24"/>
            <p:cNvSpPr/>
            <p:nvPr/>
          </p:nvSpPr>
          <p:spPr>
            <a:xfrm flipH="1">
              <a:off x="10291530" y="4163736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727" name="Google Shape;727;p24"/>
            <p:cNvSpPr/>
            <p:nvPr/>
          </p:nvSpPr>
          <p:spPr>
            <a:xfrm flipH="1">
              <a:off x="8727293" y="4395216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765" name="Google Shape;765;p24"/>
            <p:cNvSpPr/>
            <p:nvPr/>
          </p:nvSpPr>
          <p:spPr>
            <a:xfrm flipH="1">
              <a:off x="8752231" y="5636874"/>
              <a:ext cx="149392" cy="149392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783" name="Google Shape;783;p24"/>
            <p:cNvSpPr/>
            <p:nvPr/>
          </p:nvSpPr>
          <p:spPr>
            <a:xfrm flipH="1">
              <a:off x="7222264" y="5692637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806" name="Google Shape;806;p24"/>
            <p:cNvSpPr/>
            <p:nvPr/>
          </p:nvSpPr>
          <p:spPr>
            <a:xfrm flipH="1">
              <a:off x="4490190" y="6075756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791" name="Google Shape;791;p24"/>
            <p:cNvSpPr/>
            <p:nvPr/>
          </p:nvSpPr>
          <p:spPr>
            <a:xfrm rot="682168" flipH="1">
              <a:off x="4340946" y="5013559"/>
              <a:ext cx="149392" cy="149392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793" name="Google Shape;793;p24"/>
            <p:cNvSpPr/>
            <p:nvPr/>
          </p:nvSpPr>
          <p:spPr>
            <a:xfrm rot="738506" flipH="1">
              <a:off x="4400716" y="3821918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787" name="Google Shape;787;p24"/>
            <p:cNvSpPr/>
            <p:nvPr/>
          </p:nvSpPr>
          <p:spPr>
            <a:xfrm rot="-664413" flipH="1">
              <a:off x="5477100" y="4901202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771" name="Google Shape;771;p24"/>
            <p:cNvSpPr/>
            <p:nvPr/>
          </p:nvSpPr>
          <p:spPr>
            <a:xfrm flipH="1">
              <a:off x="7158420" y="4489676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769" name="Google Shape;769;p24"/>
            <p:cNvSpPr/>
            <p:nvPr/>
          </p:nvSpPr>
          <p:spPr>
            <a:xfrm flipH="1">
              <a:off x="6533834" y="3146530"/>
              <a:ext cx="149392" cy="149392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796" name="Google Shape;796;p24"/>
            <p:cNvSpPr/>
            <p:nvPr/>
          </p:nvSpPr>
          <p:spPr>
            <a:xfrm flipH="1">
              <a:off x="2399072" y="3649393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795" name="Google Shape;795;p24"/>
            <p:cNvSpPr/>
            <p:nvPr/>
          </p:nvSpPr>
          <p:spPr>
            <a:xfrm flipH="1">
              <a:off x="2162916" y="5027432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802" name="Google Shape;802;p24"/>
            <p:cNvSpPr/>
            <p:nvPr/>
          </p:nvSpPr>
          <p:spPr>
            <a:xfrm flipH="1">
              <a:off x="2865756" y="6105090"/>
              <a:ext cx="149392" cy="149392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733" name="Google Shape;733;p24"/>
            <p:cNvSpPr/>
            <p:nvPr/>
          </p:nvSpPr>
          <p:spPr>
            <a:xfrm flipH="1">
              <a:off x="11489475" y="4550799"/>
              <a:ext cx="149392" cy="149392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777" name="Google Shape;777;p24"/>
            <p:cNvSpPr/>
            <p:nvPr/>
          </p:nvSpPr>
          <p:spPr>
            <a:xfrm flipH="1">
              <a:off x="9919813" y="6746029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solidFill>
              <a:schemeClr val="lt1">
                <a:alpha val="9803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815" name="Google Shape;815;p24"/>
            <p:cNvSpPr/>
            <p:nvPr/>
          </p:nvSpPr>
          <p:spPr>
            <a:xfrm flipH="1">
              <a:off x="6151551" y="6717004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solidFill>
              <a:schemeClr val="lt1">
                <a:alpha val="9803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cxnSp>
          <p:nvCxnSpPr>
            <p:cNvPr id="822" name="Google Shape;822;p24"/>
            <p:cNvCxnSpPr>
              <a:stCxn id="777" idx="1"/>
              <a:endCxn id="765" idx="3"/>
            </p:cNvCxnSpPr>
            <p:nvPr/>
          </p:nvCxnSpPr>
          <p:spPr>
            <a:xfrm rot="10800000">
              <a:off x="8879821" y="5764250"/>
              <a:ext cx="1040100" cy="10605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23" name="Google Shape;823;p24"/>
            <p:cNvCxnSpPr>
              <a:stCxn id="824" idx="6"/>
              <a:endCxn id="796" idx="6"/>
            </p:cNvCxnSpPr>
            <p:nvPr/>
          </p:nvCxnSpPr>
          <p:spPr>
            <a:xfrm>
              <a:off x="1249806" y="3691601"/>
              <a:ext cx="1149300" cy="699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25" name="Google Shape;825;p24"/>
            <p:cNvCxnSpPr>
              <a:stCxn id="826" idx="4"/>
              <a:endCxn id="798" idx="1"/>
            </p:cNvCxnSpPr>
            <p:nvPr/>
          </p:nvCxnSpPr>
          <p:spPr>
            <a:xfrm>
              <a:off x="181389" y="3694736"/>
              <a:ext cx="833400" cy="8625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27" name="Google Shape;827;p24"/>
            <p:cNvCxnSpPr>
              <a:stCxn id="798" idx="4"/>
              <a:endCxn id="801" idx="0"/>
            </p:cNvCxnSpPr>
            <p:nvPr/>
          </p:nvCxnSpPr>
          <p:spPr>
            <a:xfrm flipH="1">
              <a:off x="990217" y="4724846"/>
              <a:ext cx="93900" cy="7260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28" name="Google Shape;828;p24"/>
            <p:cNvCxnSpPr>
              <a:stCxn id="829" idx="3"/>
            </p:cNvCxnSpPr>
            <p:nvPr/>
          </p:nvCxnSpPr>
          <p:spPr>
            <a:xfrm flipH="1">
              <a:off x="994423" y="6664731"/>
              <a:ext cx="195300" cy="1932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30" name="Google Shape;830;p24"/>
            <p:cNvCxnSpPr>
              <a:stCxn id="829" idx="0"/>
              <a:endCxn id="801" idx="4"/>
            </p:cNvCxnSpPr>
            <p:nvPr/>
          </p:nvCxnSpPr>
          <p:spPr>
            <a:xfrm rot="10800000">
              <a:off x="990205" y="5745355"/>
              <a:ext cx="303600" cy="6681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31" name="Google Shape;831;p24"/>
            <p:cNvCxnSpPr>
              <a:stCxn id="832" idx="1"/>
              <a:endCxn id="826" idx="3"/>
            </p:cNvCxnSpPr>
            <p:nvPr/>
          </p:nvCxnSpPr>
          <p:spPr>
            <a:xfrm rot="10800000" flipH="1">
              <a:off x="7025" y="3684606"/>
              <a:ext cx="62100" cy="10395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33" name="Google Shape;833;p24"/>
            <p:cNvCxnSpPr>
              <a:stCxn id="801" idx="2"/>
              <a:endCxn id="832" idx="0"/>
            </p:cNvCxnSpPr>
            <p:nvPr/>
          </p:nvCxnSpPr>
          <p:spPr>
            <a:xfrm rot="10800000">
              <a:off x="4856" y="4947751"/>
              <a:ext cx="838200" cy="6504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34" name="Google Shape;834;p24"/>
            <p:cNvCxnSpPr>
              <a:stCxn id="829" idx="1"/>
            </p:cNvCxnSpPr>
            <p:nvPr/>
          </p:nvCxnSpPr>
          <p:spPr>
            <a:xfrm flipH="1">
              <a:off x="-77" y="6456567"/>
              <a:ext cx="1189800" cy="1905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35" name="Google Shape;835;p24"/>
            <p:cNvCxnSpPr>
              <a:stCxn id="796" idx="1"/>
              <a:endCxn id="658" idx="0"/>
            </p:cNvCxnSpPr>
            <p:nvPr/>
          </p:nvCxnSpPr>
          <p:spPr>
            <a:xfrm rot="10800000" flipH="1">
              <a:off x="2590343" y="2989810"/>
              <a:ext cx="771000" cy="6924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36" name="Google Shape;836;p24"/>
            <p:cNvCxnSpPr>
              <a:stCxn id="837" idx="6"/>
              <a:endCxn id="838" idx="2"/>
            </p:cNvCxnSpPr>
            <p:nvPr/>
          </p:nvCxnSpPr>
          <p:spPr>
            <a:xfrm>
              <a:off x="683818" y="2689233"/>
              <a:ext cx="1046700" cy="2610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39" name="Google Shape;839;p24"/>
            <p:cNvCxnSpPr>
              <a:stCxn id="826" idx="7"/>
              <a:endCxn id="837" idx="3"/>
            </p:cNvCxnSpPr>
            <p:nvPr/>
          </p:nvCxnSpPr>
          <p:spPr>
            <a:xfrm rot="10800000" flipH="1">
              <a:off x="206155" y="2793287"/>
              <a:ext cx="226500" cy="6306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40" name="Google Shape;840;p24"/>
            <p:cNvCxnSpPr>
              <a:stCxn id="826" idx="5"/>
              <a:endCxn id="824" idx="2"/>
            </p:cNvCxnSpPr>
            <p:nvPr/>
          </p:nvCxnSpPr>
          <p:spPr>
            <a:xfrm>
              <a:off x="267972" y="3622660"/>
              <a:ext cx="785700" cy="690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41" name="Google Shape;841;p24"/>
            <p:cNvCxnSpPr>
              <a:stCxn id="838" idx="3"/>
              <a:endCxn id="824" idx="7"/>
            </p:cNvCxnSpPr>
            <p:nvPr/>
          </p:nvCxnSpPr>
          <p:spPr>
            <a:xfrm flipH="1">
              <a:off x="1221044" y="3059892"/>
              <a:ext cx="555000" cy="5622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42" name="Google Shape;842;p24"/>
            <p:cNvCxnSpPr>
              <a:stCxn id="824" idx="4"/>
              <a:endCxn id="798" idx="0"/>
            </p:cNvCxnSpPr>
            <p:nvPr/>
          </p:nvCxnSpPr>
          <p:spPr>
            <a:xfrm flipH="1">
              <a:off x="1084176" y="3789730"/>
              <a:ext cx="67500" cy="7389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43" name="Google Shape;843;p24"/>
            <p:cNvCxnSpPr>
              <a:stCxn id="802" idx="2"/>
              <a:endCxn id="829" idx="2"/>
            </p:cNvCxnSpPr>
            <p:nvPr/>
          </p:nvCxnSpPr>
          <p:spPr>
            <a:xfrm flipH="1">
              <a:off x="1146748" y="6179786"/>
              <a:ext cx="1868400" cy="3810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44" name="Google Shape;844;p24"/>
            <p:cNvCxnSpPr>
              <a:endCxn id="829" idx="5"/>
            </p:cNvCxnSpPr>
            <p:nvPr/>
          </p:nvCxnSpPr>
          <p:spPr>
            <a:xfrm rot="10800000">
              <a:off x="1397887" y="6664731"/>
              <a:ext cx="704100" cy="276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826" name="Google Shape;826;p24"/>
            <p:cNvSpPr/>
            <p:nvPr/>
          </p:nvSpPr>
          <p:spPr>
            <a:xfrm rot="-1036530">
              <a:off x="-9517" y="3406988"/>
              <a:ext cx="294388" cy="2943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838" name="Google Shape;838;p24"/>
            <p:cNvSpPr/>
            <p:nvPr/>
          </p:nvSpPr>
          <p:spPr>
            <a:xfrm>
              <a:off x="1730610" y="2795084"/>
              <a:ext cx="310242" cy="310242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837" name="Google Shape;837;p24"/>
            <p:cNvSpPr/>
            <p:nvPr/>
          </p:nvSpPr>
          <p:spPr>
            <a:xfrm>
              <a:off x="389430" y="2542039"/>
              <a:ext cx="294388" cy="2943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824" name="Google Shape;824;p24"/>
            <p:cNvSpPr/>
            <p:nvPr/>
          </p:nvSpPr>
          <p:spPr>
            <a:xfrm>
              <a:off x="1053547" y="3593471"/>
              <a:ext cx="196259" cy="196259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829" name="Google Shape;829;p24"/>
            <p:cNvSpPr/>
            <p:nvPr/>
          </p:nvSpPr>
          <p:spPr>
            <a:xfrm>
              <a:off x="1146611" y="6413455"/>
              <a:ext cx="294388" cy="2943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801" name="Google Shape;801;p24"/>
            <p:cNvSpPr/>
            <p:nvPr/>
          </p:nvSpPr>
          <p:spPr>
            <a:xfrm>
              <a:off x="843056" y="5450957"/>
              <a:ext cx="294388" cy="2943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798" name="Google Shape;798;p24"/>
            <p:cNvSpPr/>
            <p:nvPr/>
          </p:nvSpPr>
          <p:spPr>
            <a:xfrm>
              <a:off x="985988" y="4528587"/>
              <a:ext cx="196259" cy="196259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cxnSp>
          <p:nvCxnSpPr>
            <p:cNvPr id="845" name="Google Shape;845;p24"/>
            <p:cNvCxnSpPr>
              <a:stCxn id="798" idx="3"/>
            </p:cNvCxnSpPr>
            <p:nvPr/>
          </p:nvCxnSpPr>
          <p:spPr>
            <a:xfrm flipH="1">
              <a:off x="125229" y="4696105"/>
              <a:ext cx="889500" cy="1629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46" name="Google Shape;846;p24"/>
            <p:cNvCxnSpPr>
              <a:stCxn id="837" idx="4"/>
              <a:endCxn id="824" idx="1"/>
            </p:cNvCxnSpPr>
            <p:nvPr/>
          </p:nvCxnSpPr>
          <p:spPr>
            <a:xfrm>
              <a:off x="536624" y="2836427"/>
              <a:ext cx="545700" cy="7857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670" name="Google Shape;670;p24"/>
            <p:cNvSpPr/>
            <p:nvPr/>
          </p:nvSpPr>
          <p:spPr>
            <a:xfrm>
              <a:off x="4972557" y="2874980"/>
              <a:ext cx="196259" cy="196259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cxnSp>
          <p:nvCxnSpPr>
            <p:cNvPr id="847" name="Google Shape;847;p24"/>
            <p:cNvCxnSpPr>
              <a:stCxn id="670" idx="3"/>
              <a:endCxn id="793" idx="0"/>
            </p:cNvCxnSpPr>
            <p:nvPr/>
          </p:nvCxnSpPr>
          <p:spPr>
            <a:xfrm flipH="1">
              <a:off x="4536598" y="3042498"/>
              <a:ext cx="464700" cy="7821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48" name="Google Shape;848;p24"/>
            <p:cNvCxnSpPr>
              <a:stCxn id="670" idx="2"/>
              <a:endCxn id="658" idx="6"/>
            </p:cNvCxnSpPr>
            <p:nvPr/>
          </p:nvCxnSpPr>
          <p:spPr>
            <a:xfrm rot="10800000">
              <a:off x="3501357" y="2916110"/>
              <a:ext cx="1471200" cy="570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49" name="Google Shape;849;p24"/>
            <p:cNvCxnSpPr>
              <a:stCxn id="837" idx="7"/>
              <a:endCxn id="657" idx="1"/>
            </p:cNvCxnSpPr>
            <p:nvPr/>
          </p:nvCxnSpPr>
          <p:spPr>
            <a:xfrm rot="10800000" flipH="1">
              <a:off x="640706" y="1905051"/>
              <a:ext cx="785400" cy="6801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50" name="Google Shape;850;p24"/>
            <p:cNvCxnSpPr>
              <a:endCxn id="837" idx="1"/>
            </p:cNvCxnSpPr>
            <p:nvPr/>
          </p:nvCxnSpPr>
          <p:spPr>
            <a:xfrm>
              <a:off x="-60658" y="2344851"/>
              <a:ext cx="493200" cy="240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832" name="Google Shape;832;p24"/>
            <p:cNvSpPr/>
            <p:nvPr/>
          </p:nvSpPr>
          <p:spPr>
            <a:xfrm rot="5400000" flipH="1">
              <a:off x="-98982" y="4723943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solidFill>
              <a:schemeClr val="lt1">
                <a:alpha val="9803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cxnSp>
          <p:nvCxnSpPr>
            <p:cNvPr id="851" name="Google Shape;851;p24"/>
            <p:cNvCxnSpPr>
              <a:stCxn id="801" idx="3"/>
            </p:cNvCxnSpPr>
            <p:nvPr/>
          </p:nvCxnSpPr>
          <p:spPr>
            <a:xfrm flipH="1">
              <a:off x="-32" y="5702233"/>
              <a:ext cx="886200" cy="5649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52" name="Google Shape;852;p24"/>
            <p:cNvCxnSpPr>
              <a:stCxn id="838" idx="6"/>
              <a:endCxn id="658" idx="1"/>
            </p:cNvCxnSpPr>
            <p:nvPr/>
          </p:nvCxnSpPr>
          <p:spPr>
            <a:xfrm rot="10800000" flipH="1">
              <a:off x="2040852" y="2934905"/>
              <a:ext cx="1254600" cy="15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53" name="Google Shape;853;p24"/>
            <p:cNvCxnSpPr>
              <a:stCxn id="838" idx="5"/>
              <a:endCxn id="796" idx="0"/>
            </p:cNvCxnSpPr>
            <p:nvPr/>
          </p:nvCxnSpPr>
          <p:spPr>
            <a:xfrm>
              <a:off x="1995418" y="3059892"/>
              <a:ext cx="515700" cy="5895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54" name="Google Shape;854;p24"/>
            <p:cNvCxnSpPr>
              <a:stCxn id="657" idx="0"/>
              <a:endCxn id="838" idx="0"/>
            </p:cNvCxnSpPr>
            <p:nvPr/>
          </p:nvCxnSpPr>
          <p:spPr>
            <a:xfrm>
              <a:off x="1505277" y="1937846"/>
              <a:ext cx="380400" cy="8571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55" name="Google Shape;855;p24"/>
            <p:cNvCxnSpPr>
              <a:stCxn id="798" idx="5"/>
              <a:endCxn id="795" idx="7"/>
            </p:cNvCxnSpPr>
            <p:nvPr/>
          </p:nvCxnSpPr>
          <p:spPr>
            <a:xfrm>
              <a:off x="1153506" y="4696105"/>
              <a:ext cx="1042200" cy="3642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56" name="Google Shape;856;p24"/>
            <p:cNvCxnSpPr>
              <a:stCxn id="793" idx="7"/>
              <a:endCxn id="658" idx="7"/>
            </p:cNvCxnSpPr>
            <p:nvPr/>
          </p:nvCxnSpPr>
          <p:spPr>
            <a:xfrm rot="10800000">
              <a:off x="3446643" y="2981967"/>
              <a:ext cx="1005600" cy="8577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57" name="Google Shape;857;p24"/>
            <p:cNvCxnSpPr>
              <a:stCxn id="666" idx="7"/>
              <a:endCxn id="670" idx="0"/>
            </p:cNvCxnSpPr>
            <p:nvPr/>
          </p:nvCxnSpPr>
          <p:spPr>
            <a:xfrm>
              <a:off x="5065787" y="2247314"/>
              <a:ext cx="4800" cy="6276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58" name="Google Shape;858;p24"/>
            <p:cNvCxnSpPr>
              <a:stCxn id="769" idx="7"/>
              <a:endCxn id="671" idx="0"/>
            </p:cNvCxnSpPr>
            <p:nvPr/>
          </p:nvCxnSpPr>
          <p:spPr>
            <a:xfrm rot="10800000">
              <a:off x="6285712" y="2383908"/>
              <a:ext cx="270000" cy="7845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59" name="Google Shape;859;p24"/>
            <p:cNvCxnSpPr>
              <a:stCxn id="769" idx="6"/>
              <a:endCxn id="670" idx="5"/>
            </p:cNvCxnSpPr>
            <p:nvPr/>
          </p:nvCxnSpPr>
          <p:spPr>
            <a:xfrm rot="10800000">
              <a:off x="5140034" y="3042426"/>
              <a:ext cx="1393800" cy="1788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60" name="Google Shape;860;p24"/>
            <p:cNvCxnSpPr>
              <a:stCxn id="683" idx="0"/>
              <a:endCxn id="769" idx="1"/>
            </p:cNvCxnSpPr>
            <p:nvPr/>
          </p:nvCxnSpPr>
          <p:spPr>
            <a:xfrm flipH="1">
              <a:off x="6661403" y="1834225"/>
              <a:ext cx="1076400" cy="13341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61" name="Google Shape;861;p24"/>
            <p:cNvCxnSpPr>
              <a:stCxn id="686" idx="0"/>
              <a:endCxn id="734" idx="4"/>
            </p:cNvCxnSpPr>
            <p:nvPr/>
          </p:nvCxnSpPr>
          <p:spPr>
            <a:xfrm>
              <a:off x="9621563" y="3044363"/>
              <a:ext cx="760500" cy="3162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62" name="Google Shape;862;p24"/>
            <p:cNvCxnSpPr>
              <a:stCxn id="690" idx="0"/>
              <a:endCxn id="734" idx="5"/>
            </p:cNvCxnSpPr>
            <p:nvPr/>
          </p:nvCxnSpPr>
          <p:spPr>
            <a:xfrm>
              <a:off x="10349083" y="2680523"/>
              <a:ext cx="90000" cy="6159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63" name="Google Shape;863;p24"/>
            <p:cNvCxnSpPr>
              <a:stCxn id="688" idx="0"/>
              <a:endCxn id="686" idx="6"/>
            </p:cNvCxnSpPr>
            <p:nvPr/>
          </p:nvCxnSpPr>
          <p:spPr>
            <a:xfrm>
              <a:off x="9306676" y="1739765"/>
              <a:ext cx="246000" cy="11619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64" name="Google Shape;864;p24"/>
            <p:cNvCxnSpPr>
              <a:stCxn id="769" idx="1"/>
              <a:endCxn id="728" idx="5"/>
            </p:cNvCxnSpPr>
            <p:nvPr/>
          </p:nvCxnSpPr>
          <p:spPr>
            <a:xfrm>
              <a:off x="6661348" y="3168408"/>
              <a:ext cx="1391100" cy="189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65" name="Google Shape;865;p24"/>
            <p:cNvCxnSpPr>
              <a:stCxn id="683" idx="0"/>
              <a:endCxn id="728" idx="5"/>
            </p:cNvCxnSpPr>
            <p:nvPr/>
          </p:nvCxnSpPr>
          <p:spPr>
            <a:xfrm>
              <a:off x="7737803" y="1834225"/>
              <a:ext cx="314700" cy="1353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66" name="Google Shape;866;p24"/>
            <p:cNvCxnSpPr>
              <a:stCxn id="728" idx="7"/>
              <a:endCxn id="686" idx="4"/>
            </p:cNvCxnSpPr>
            <p:nvPr/>
          </p:nvCxnSpPr>
          <p:spPr>
            <a:xfrm rot="10800000" flipH="1">
              <a:off x="8152134" y="2970745"/>
              <a:ext cx="1257900" cy="2514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734" name="Google Shape;734;p24"/>
            <p:cNvSpPr/>
            <p:nvPr/>
          </p:nvSpPr>
          <p:spPr>
            <a:xfrm rot="6550916" flipH="1">
              <a:off x="10375964" y="3285269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686" name="Google Shape;686;p24"/>
            <p:cNvSpPr/>
            <p:nvPr/>
          </p:nvSpPr>
          <p:spPr>
            <a:xfrm rot="6550916" flipH="1">
              <a:off x="9403696" y="2895505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728" name="Google Shape;728;p24"/>
            <p:cNvSpPr/>
            <p:nvPr/>
          </p:nvSpPr>
          <p:spPr>
            <a:xfrm rot="6550916" flipH="1">
              <a:off x="8010198" y="3179980"/>
              <a:ext cx="149392" cy="149392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cxnSp>
          <p:nvCxnSpPr>
            <p:cNvPr id="867" name="Google Shape;867;p24"/>
            <p:cNvCxnSpPr>
              <a:stCxn id="725" idx="0"/>
              <a:endCxn id="734" idx="7"/>
            </p:cNvCxnSpPr>
            <p:nvPr/>
          </p:nvCxnSpPr>
          <p:spPr>
            <a:xfrm flipH="1">
              <a:off x="10588721" y="2983008"/>
              <a:ext cx="1257000" cy="3654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68" name="Google Shape;868;p24"/>
            <p:cNvCxnSpPr>
              <a:endCxn id="725" idx="7"/>
            </p:cNvCxnSpPr>
            <p:nvPr/>
          </p:nvCxnSpPr>
          <p:spPr>
            <a:xfrm rot="10800000">
              <a:off x="11930123" y="2967834"/>
              <a:ext cx="291300" cy="2868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869" name="Google Shape;869;p24"/>
          <p:cNvGrpSpPr/>
          <p:nvPr/>
        </p:nvGrpSpPr>
        <p:grpSpPr>
          <a:xfrm>
            <a:off x="-28836" y="-78958"/>
            <a:ext cx="2645755" cy="1655584"/>
            <a:chOff x="-28836" y="-78958"/>
            <a:chExt cx="2645755" cy="1655584"/>
          </a:xfrm>
        </p:grpSpPr>
        <p:cxnSp>
          <p:nvCxnSpPr>
            <p:cNvPr id="870" name="Google Shape;870;p24"/>
            <p:cNvCxnSpPr>
              <a:stCxn id="871" idx="7"/>
              <a:endCxn id="872" idx="2"/>
            </p:cNvCxnSpPr>
            <p:nvPr/>
          </p:nvCxnSpPr>
          <p:spPr>
            <a:xfrm flipH="1">
              <a:off x="1296326" y="505918"/>
              <a:ext cx="424800" cy="7281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73" name="Google Shape;873;p24"/>
            <p:cNvCxnSpPr>
              <a:stCxn id="872" idx="4"/>
              <a:endCxn id="874" idx="1"/>
            </p:cNvCxnSpPr>
            <p:nvPr/>
          </p:nvCxnSpPr>
          <p:spPr>
            <a:xfrm rot="10800000">
              <a:off x="937373" y="831357"/>
              <a:ext cx="303000" cy="3903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75" name="Google Shape;875;p24"/>
            <p:cNvCxnSpPr>
              <a:stCxn id="876" idx="2"/>
              <a:endCxn id="877" idx="6"/>
            </p:cNvCxnSpPr>
            <p:nvPr/>
          </p:nvCxnSpPr>
          <p:spPr>
            <a:xfrm>
              <a:off x="356983" y="366234"/>
              <a:ext cx="472800" cy="1974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78" name="Google Shape;878;p24"/>
            <p:cNvCxnSpPr>
              <a:stCxn id="874" idx="5"/>
              <a:endCxn id="876" idx="1"/>
            </p:cNvCxnSpPr>
            <p:nvPr/>
          </p:nvCxnSpPr>
          <p:spPr>
            <a:xfrm rot="10800000">
              <a:off x="352922" y="398591"/>
              <a:ext cx="537600" cy="4059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79" name="Google Shape;879;p24"/>
            <p:cNvCxnSpPr>
              <a:stCxn id="872" idx="5"/>
              <a:endCxn id="880" idx="1"/>
            </p:cNvCxnSpPr>
            <p:nvPr/>
          </p:nvCxnSpPr>
          <p:spPr>
            <a:xfrm rot="10800000">
              <a:off x="574861" y="945260"/>
              <a:ext cx="647700" cy="3018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81" name="Google Shape;881;p24"/>
            <p:cNvCxnSpPr>
              <a:stCxn id="876" idx="0"/>
              <a:endCxn id="880" idx="4"/>
            </p:cNvCxnSpPr>
            <p:nvPr/>
          </p:nvCxnSpPr>
          <p:spPr>
            <a:xfrm>
              <a:off x="326947" y="418653"/>
              <a:ext cx="217500" cy="487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82" name="Google Shape;882;p24"/>
            <p:cNvCxnSpPr>
              <a:stCxn id="874" idx="3"/>
              <a:endCxn id="877" idx="0"/>
            </p:cNvCxnSpPr>
            <p:nvPr/>
          </p:nvCxnSpPr>
          <p:spPr>
            <a:xfrm rot="10800000">
              <a:off x="879404" y="591978"/>
              <a:ext cx="48000" cy="2025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83" name="Google Shape;883;p24"/>
            <p:cNvCxnSpPr>
              <a:stCxn id="872" idx="6"/>
              <a:endCxn id="884" idx="2"/>
            </p:cNvCxnSpPr>
            <p:nvPr/>
          </p:nvCxnSpPr>
          <p:spPr>
            <a:xfrm rot="10800000">
              <a:off x="694828" y="1213718"/>
              <a:ext cx="533100" cy="639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85" name="Google Shape;885;p24"/>
            <p:cNvCxnSpPr>
              <a:stCxn id="876" idx="7"/>
              <a:endCxn id="886" idx="3"/>
            </p:cNvCxnSpPr>
            <p:nvPr/>
          </p:nvCxnSpPr>
          <p:spPr>
            <a:xfrm flipH="1">
              <a:off x="199717" y="414491"/>
              <a:ext cx="94800" cy="7143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87" name="Google Shape;887;p24"/>
            <p:cNvCxnSpPr>
              <a:stCxn id="874" idx="6"/>
              <a:endCxn id="880" idx="2"/>
            </p:cNvCxnSpPr>
            <p:nvPr/>
          </p:nvCxnSpPr>
          <p:spPr>
            <a:xfrm flipH="1">
              <a:off x="577689" y="825006"/>
              <a:ext cx="310200" cy="999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88" name="Google Shape;888;p24"/>
            <p:cNvCxnSpPr>
              <a:stCxn id="889" idx="0"/>
              <a:endCxn id="877" idx="4"/>
            </p:cNvCxnSpPr>
            <p:nvPr/>
          </p:nvCxnSpPr>
          <p:spPr>
            <a:xfrm>
              <a:off x="809265" y="86803"/>
              <a:ext cx="48900" cy="4269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90" name="Google Shape;890;p24"/>
            <p:cNvCxnSpPr>
              <a:stCxn id="880" idx="6"/>
              <a:endCxn id="886" idx="2"/>
            </p:cNvCxnSpPr>
            <p:nvPr/>
          </p:nvCxnSpPr>
          <p:spPr>
            <a:xfrm flipH="1">
              <a:off x="218518" y="939015"/>
              <a:ext cx="306900" cy="2145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91" name="Google Shape;891;p24"/>
            <p:cNvCxnSpPr>
              <a:stCxn id="892" idx="0"/>
              <a:endCxn id="886" idx="4"/>
            </p:cNvCxnSpPr>
            <p:nvPr/>
          </p:nvCxnSpPr>
          <p:spPr>
            <a:xfrm>
              <a:off x="19075" y="733170"/>
              <a:ext cx="149700" cy="3918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93" name="Google Shape;893;p24"/>
            <p:cNvCxnSpPr>
              <a:stCxn id="884" idx="1"/>
              <a:endCxn id="886" idx="5"/>
            </p:cNvCxnSpPr>
            <p:nvPr/>
          </p:nvCxnSpPr>
          <p:spPr>
            <a:xfrm rot="10800000">
              <a:off x="144231" y="1143836"/>
              <a:ext cx="548100" cy="903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94" name="Google Shape;894;p24"/>
            <p:cNvCxnSpPr>
              <a:stCxn id="884" idx="7"/>
              <a:endCxn id="895" idx="3"/>
            </p:cNvCxnSpPr>
            <p:nvPr/>
          </p:nvCxnSpPr>
          <p:spPr>
            <a:xfrm flipH="1">
              <a:off x="408548" y="1244148"/>
              <a:ext cx="246900" cy="2475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96" name="Google Shape;896;p24"/>
            <p:cNvCxnSpPr>
              <a:stCxn id="895" idx="5"/>
              <a:endCxn id="886" idx="1"/>
            </p:cNvCxnSpPr>
            <p:nvPr/>
          </p:nvCxnSpPr>
          <p:spPr>
            <a:xfrm rot="10800000">
              <a:off x="214554" y="1184232"/>
              <a:ext cx="138600" cy="3225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97" name="Google Shape;897;p24"/>
            <p:cNvCxnSpPr>
              <a:stCxn id="895" idx="6"/>
            </p:cNvCxnSpPr>
            <p:nvPr/>
          </p:nvCxnSpPr>
          <p:spPr>
            <a:xfrm rot="10800000">
              <a:off x="-21595" y="1483505"/>
              <a:ext cx="370800" cy="540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98" name="Google Shape;898;p24"/>
            <p:cNvCxnSpPr>
              <a:stCxn id="899" idx="0"/>
              <a:endCxn id="872" idx="3"/>
            </p:cNvCxnSpPr>
            <p:nvPr/>
          </p:nvCxnSpPr>
          <p:spPr>
            <a:xfrm>
              <a:off x="1258667" y="571614"/>
              <a:ext cx="12300" cy="6447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00" name="Google Shape;900;p24"/>
            <p:cNvCxnSpPr>
              <a:stCxn id="877" idx="2"/>
              <a:endCxn id="899" idx="6"/>
            </p:cNvCxnSpPr>
            <p:nvPr/>
          </p:nvCxnSpPr>
          <p:spPr>
            <a:xfrm rot="10800000" flipH="1">
              <a:off x="907952" y="541451"/>
              <a:ext cx="298200" cy="9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01" name="Google Shape;901;p24"/>
            <p:cNvCxnSpPr>
              <a:stCxn id="889" idx="1"/>
              <a:endCxn id="899" idx="5"/>
            </p:cNvCxnSpPr>
            <p:nvPr/>
          </p:nvCxnSpPr>
          <p:spPr>
            <a:xfrm>
              <a:off x="833817" y="67836"/>
              <a:ext cx="376500" cy="4413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02" name="Google Shape;902;p24"/>
            <p:cNvCxnSpPr>
              <a:stCxn id="903" idx="7"/>
              <a:endCxn id="899" idx="3"/>
            </p:cNvCxnSpPr>
            <p:nvPr/>
          </p:nvCxnSpPr>
          <p:spPr>
            <a:xfrm flipH="1">
              <a:off x="1268738" y="-22351"/>
              <a:ext cx="275400" cy="5157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04" name="Google Shape;904;p24"/>
            <p:cNvCxnSpPr>
              <a:stCxn id="871" idx="6"/>
              <a:endCxn id="899" idx="2"/>
            </p:cNvCxnSpPr>
            <p:nvPr/>
          </p:nvCxnSpPr>
          <p:spPr>
            <a:xfrm flipH="1">
              <a:off x="1288759" y="481366"/>
              <a:ext cx="413400" cy="378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05" name="Google Shape;905;p24"/>
            <p:cNvCxnSpPr>
              <a:stCxn id="906" idx="7"/>
              <a:endCxn id="871" idx="3"/>
            </p:cNvCxnSpPr>
            <p:nvPr/>
          </p:nvCxnSpPr>
          <p:spPr>
            <a:xfrm flipH="1">
              <a:off x="1761547" y="90002"/>
              <a:ext cx="398400" cy="3456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07" name="Google Shape;907;p24"/>
            <p:cNvCxnSpPr>
              <a:stCxn id="906" idx="6"/>
              <a:endCxn id="903" idx="2"/>
            </p:cNvCxnSpPr>
            <p:nvPr/>
          </p:nvCxnSpPr>
          <p:spPr>
            <a:xfrm rot="10800000">
              <a:off x="1583602" y="-52966"/>
              <a:ext cx="563700" cy="1266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08" name="Google Shape;908;p24"/>
            <p:cNvCxnSpPr>
              <a:stCxn id="906" idx="4"/>
            </p:cNvCxnSpPr>
            <p:nvPr/>
          </p:nvCxnSpPr>
          <p:spPr>
            <a:xfrm rot="10800000">
              <a:off x="2121902" y="-9026"/>
              <a:ext cx="44400" cy="495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09" name="Google Shape;909;p24"/>
            <p:cNvCxnSpPr>
              <a:stCxn id="903" idx="6"/>
              <a:endCxn id="889" idx="2"/>
            </p:cNvCxnSpPr>
            <p:nvPr/>
          </p:nvCxnSpPr>
          <p:spPr>
            <a:xfrm flipH="1">
              <a:off x="837893" y="-38718"/>
              <a:ext cx="693600" cy="759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10" name="Google Shape;910;p24"/>
            <p:cNvCxnSpPr>
              <a:stCxn id="889" idx="6"/>
              <a:endCxn id="876" idx="3"/>
            </p:cNvCxnSpPr>
            <p:nvPr/>
          </p:nvCxnSpPr>
          <p:spPr>
            <a:xfrm flipH="1">
              <a:off x="337125" y="58302"/>
              <a:ext cx="422400" cy="2820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11" name="Google Shape;911;p24"/>
            <p:cNvCxnSpPr>
              <a:stCxn id="892" idx="2"/>
              <a:endCxn id="876" idx="6"/>
            </p:cNvCxnSpPr>
            <p:nvPr/>
          </p:nvCxnSpPr>
          <p:spPr>
            <a:xfrm rot="10800000" flipH="1">
              <a:off x="38075" y="388610"/>
              <a:ext cx="236400" cy="3114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12" name="Google Shape;912;p24"/>
            <p:cNvCxnSpPr>
              <a:endCxn id="876" idx="5"/>
            </p:cNvCxnSpPr>
            <p:nvPr/>
          </p:nvCxnSpPr>
          <p:spPr>
            <a:xfrm>
              <a:off x="-6010" y="281787"/>
              <a:ext cx="284700" cy="744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13" name="Google Shape;913;p24"/>
            <p:cNvCxnSpPr>
              <a:endCxn id="876" idx="3"/>
            </p:cNvCxnSpPr>
            <p:nvPr/>
          </p:nvCxnSpPr>
          <p:spPr>
            <a:xfrm flipH="1">
              <a:off x="336994" y="-23240"/>
              <a:ext cx="69000" cy="3636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14" name="Google Shape;914;p24"/>
            <p:cNvCxnSpPr>
              <a:stCxn id="884" idx="4"/>
              <a:endCxn id="880" idx="0"/>
            </p:cNvCxnSpPr>
            <p:nvPr/>
          </p:nvCxnSpPr>
          <p:spPr>
            <a:xfrm rot="10800000">
              <a:off x="558603" y="957921"/>
              <a:ext cx="103200" cy="2367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15" name="Google Shape;915;p24"/>
            <p:cNvCxnSpPr>
              <a:endCxn id="886" idx="6"/>
            </p:cNvCxnSpPr>
            <p:nvPr/>
          </p:nvCxnSpPr>
          <p:spPr>
            <a:xfrm>
              <a:off x="-16903" y="1146160"/>
              <a:ext cx="157200" cy="285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16" name="Google Shape;916;p24"/>
            <p:cNvCxnSpPr>
              <a:stCxn id="886" idx="7"/>
            </p:cNvCxnSpPr>
            <p:nvPr/>
          </p:nvCxnSpPr>
          <p:spPr>
            <a:xfrm flipH="1">
              <a:off x="-28836" y="1199212"/>
              <a:ext cx="188100" cy="2121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872" name="Google Shape;872;p24"/>
            <p:cNvSpPr/>
            <p:nvPr/>
          </p:nvSpPr>
          <p:spPr>
            <a:xfrm rot="8852236">
              <a:off x="1221594" y="1215323"/>
              <a:ext cx="81073" cy="81073"/>
            </a:xfrm>
            <a:prstGeom prst="ellipse">
              <a:avLst/>
            </a:prstGeom>
            <a:solidFill>
              <a:schemeClr val="lt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899" name="Google Shape;899;p24"/>
            <p:cNvSpPr/>
            <p:nvPr/>
          </p:nvSpPr>
          <p:spPr>
            <a:xfrm rot="9888766">
              <a:off x="1204756" y="487667"/>
              <a:ext cx="85439" cy="85439"/>
            </a:xfrm>
            <a:prstGeom prst="ellipse">
              <a:avLst/>
            </a:prstGeom>
            <a:solidFill>
              <a:schemeClr val="lt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871" name="Google Shape;871;p24"/>
            <p:cNvSpPr/>
            <p:nvPr/>
          </p:nvSpPr>
          <p:spPr>
            <a:xfrm rot="9888766">
              <a:off x="1700743" y="430210"/>
              <a:ext cx="81073" cy="81073"/>
            </a:xfrm>
            <a:prstGeom prst="ellipse">
              <a:avLst/>
            </a:prstGeom>
            <a:solidFill>
              <a:schemeClr val="lt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903" name="Google Shape;903;p24"/>
            <p:cNvSpPr/>
            <p:nvPr/>
          </p:nvSpPr>
          <p:spPr>
            <a:xfrm rot="9888766">
              <a:off x="1530549" y="-72822"/>
              <a:ext cx="54048" cy="54048"/>
            </a:xfrm>
            <a:prstGeom prst="ellipse">
              <a:avLst/>
            </a:prstGeom>
            <a:solidFill>
              <a:schemeClr val="lt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889" name="Google Shape;889;p24"/>
            <p:cNvSpPr/>
            <p:nvPr/>
          </p:nvSpPr>
          <p:spPr>
            <a:xfrm rot="9888766">
              <a:off x="758109" y="7146"/>
              <a:ext cx="81073" cy="81073"/>
            </a:xfrm>
            <a:prstGeom prst="ellipse">
              <a:avLst/>
            </a:prstGeom>
            <a:solidFill>
              <a:schemeClr val="lt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876" name="Google Shape;876;p24"/>
            <p:cNvSpPr/>
            <p:nvPr/>
          </p:nvSpPr>
          <p:spPr>
            <a:xfrm rot="9888766">
              <a:off x="273036" y="334706"/>
              <a:ext cx="85439" cy="85439"/>
            </a:xfrm>
            <a:prstGeom prst="ellipse">
              <a:avLst/>
            </a:prstGeom>
            <a:solidFill>
              <a:schemeClr val="lt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892" name="Google Shape;892;p24"/>
            <p:cNvSpPr/>
            <p:nvPr/>
          </p:nvSpPr>
          <p:spPr>
            <a:xfrm rot="9888766">
              <a:off x="-15029" y="680066"/>
              <a:ext cx="54048" cy="54048"/>
            </a:xfrm>
            <a:prstGeom prst="ellipse">
              <a:avLst/>
            </a:prstGeom>
            <a:solidFill>
              <a:schemeClr val="lt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886" name="Google Shape;886;p24"/>
            <p:cNvSpPr/>
            <p:nvPr/>
          </p:nvSpPr>
          <p:spPr>
            <a:xfrm rot="9888766">
              <a:off x="138881" y="1123504"/>
              <a:ext cx="81073" cy="81073"/>
            </a:xfrm>
            <a:prstGeom prst="ellipse">
              <a:avLst/>
            </a:prstGeom>
            <a:solidFill>
              <a:schemeClr val="lt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895" name="Google Shape;895;p24"/>
            <p:cNvSpPr/>
            <p:nvPr/>
          </p:nvSpPr>
          <p:spPr>
            <a:xfrm rot="9888766">
              <a:off x="347789" y="1486349"/>
              <a:ext cx="81073" cy="81073"/>
            </a:xfrm>
            <a:prstGeom prst="ellipse">
              <a:avLst/>
            </a:prstGeom>
            <a:solidFill>
              <a:schemeClr val="lt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884" name="Google Shape;884;p24"/>
            <p:cNvSpPr/>
            <p:nvPr/>
          </p:nvSpPr>
          <p:spPr>
            <a:xfrm rot="9888766">
              <a:off x="641859" y="1193677"/>
              <a:ext cx="54048" cy="54048"/>
            </a:xfrm>
            <a:prstGeom prst="ellipse">
              <a:avLst/>
            </a:prstGeom>
            <a:solidFill>
              <a:schemeClr val="lt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877" name="Google Shape;877;p24"/>
            <p:cNvSpPr/>
            <p:nvPr/>
          </p:nvSpPr>
          <p:spPr>
            <a:xfrm rot="9888766">
              <a:off x="828295" y="512434"/>
              <a:ext cx="81073" cy="81073"/>
            </a:xfrm>
            <a:prstGeom prst="ellipse">
              <a:avLst/>
            </a:prstGeom>
            <a:solidFill>
              <a:schemeClr val="lt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880" name="Google Shape;880;p24"/>
            <p:cNvSpPr/>
            <p:nvPr/>
          </p:nvSpPr>
          <p:spPr>
            <a:xfrm rot="9888766">
              <a:off x="524474" y="904911"/>
              <a:ext cx="54048" cy="54048"/>
            </a:xfrm>
            <a:prstGeom prst="ellipse">
              <a:avLst/>
            </a:prstGeom>
            <a:solidFill>
              <a:schemeClr val="lt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874" name="Google Shape;874;p24"/>
            <p:cNvSpPr/>
            <p:nvPr/>
          </p:nvSpPr>
          <p:spPr>
            <a:xfrm rot="9888766">
              <a:off x="886945" y="790902"/>
              <a:ext cx="54048" cy="54048"/>
            </a:xfrm>
            <a:prstGeom prst="ellipse">
              <a:avLst/>
            </a:prstGeom>
            <a:solidFill>
              <a:schemeClr val="lt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cxnSp>
          <p:nvCxnSpPr>
            <p:cNvPr id="917" name="Google Shape;917;p24"/>
            <p:cNvCxnSpPr>
              <a:stCxn id="874" idx="2"/>
              <a:endCxn id="899" idx="7"/>
            </p:cNvCxnSpPr>
            <p:nvPr/>
          </p:nvCxnSpPr>
          <p:spPr>
            <a:xfrm rot="10800000" flipH="1">
              <a:off x="940049" y="567546"/>
              <a:ext cx="286200" cy="2433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18" name="Google Shape;918;p24"/>
            <p:cNvCxnSpPr>
              <a:stCxn id="871" idx="4"/>
              <a:endCxn id="903" idx="1"/>
            </p:cNvCxnSpPr>
            <p:nvPr/>
          </p:nvCxnSpPr>
          <p:spPr>
            <a:xfrm rot="10800000">
              <a:off x="1580960" y="-32474"/>
              <a:ext cx="149700" cy="4641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906" name="Google Shape;906;p24"/>
            <p:cNvSpPr/>
            <p:nvPr/>
          </p:nvSpPr>
          <p:spPr>
            <a:xfrm rot="9888766">
              <a:off x="2146358" y="39530"/>
              <a:ext cx="54048" cy="54048"/>
            </a:xfrm>
            <a:prstGeom prst="ellipse">
              <a:avLst/>
            </a:prstGeom>
            <a:solidFill>
              <a:schemeClr val="lt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cxnSp>
          <p:nvCxnSpPr>
            <p:cNvPr id="919" name="Google Shape;919;p24"/>
            <p:cNvCxnSpPr>
              <a:stCxn id="906" idx="3"/>
            </p:cNvCxnSpPr>
            <p:nvPr/>
          </p:nvCxnSpPr>
          <p:spPr>
            <a:xfrm rot="10800000" flipH="1">
              <a:off x="2186817" y="-57093"/>
              <a:ext cx="37200" cy="100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20" name="Google Shape;920;p24"/>
            <p:cNvCxnSpPr>
              <a:stCxn id="906" idx="1"/>
              <a:endCxn id="921" idx="2"/>
            </p:cNvCxnSpPr>
            <p:nvPr/>
          </p:nvCxnSpPr>
          <p:spPr>
            <a:xfrm>
              <a:off x="2196830" y="79989"/>
              <a:ext cx="166200" cy="1977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22" name="Google Shape;922;p24"/>
            <p:cNvCxnSpPr>
              <a:stCxn id="921" idx="3"/>
              <a:endCxn id="871" idx="2"/>
            </p:cNvCxnSpPr>
            <p:nvPr/>
          </p:nvCxnSpPr>
          <p:spPr>
            <a:xfrm flipH="1">
              <a:off x="1780339" y="299945"/>
              <a:ext cx="577200" cy="160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23" name="Google Shape;923;p24"/>
            <p:cNvCxnSpPr>
              <a:stCxn id="872" idx="7"/>
              <a:endCxn id="895" idx="2"/>
            </p:cNvCxnSpPr>
            <p:nvPr/>
          </p:nvCxnSpPr>
          <p:spPr>
            <a:xfrm flipH="1">
              <a:off x="427431" y="1295429"/>
              <a:ext cx="825900" cy="2208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24" name="Google Shape;924;p24"/>
            <p:cNvCxnSpPr>
              <a:stCxn id="871" idx="1"/>
              <a:endCxn id="925" idx="4"/>
            </p:cNvCxnSpPr>
            <p:nvPr/>
          </p:nvCxnSpPr>
          <p:spPr>
            <a:xfrm>
              <a:off x="1776451" y="490900"/>
              <a:ext cx="440700" cy="2820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925" name="Google Shape;925;p24"/>
            <p:cNvSpPr/>
            <p:nvPr/>
          </p:nvSpPr>
          <p:spPr>
            <a:xfrm rot="8852236">
              <a:off x="2203401" y="768190"/>
              <a:ext cx="59607" cy="59607"/>
            </a:xfrm>
            <a:prstGeom prst="ellipse">
              <a:avLst/>
            </a:prstGeom>
            <a:solidFill>
              <a:schemeClr val="lt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cxnSp>
          <p:nvCxnSpPr>
            <p:cNvPr id="926" name="Google Shape;926;p24"/>
            <p:cNvCxnSpPr>
              <a:stCxn id="925" idx="6"/>
              <a:endCxn id="872" idx="1"/>
            </p:cNvCxnSpPr>
            <p:nvPr/>
          </p:nvCxnSpPr>
          <p:spPr>
            <a:xfrm flipH="1">
              <a:off x="1301758" y="813991"/>
              <a:ext cx="906300" cy="4506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27" name="Google Shape;927;p24"/>
            <p:cNvCxnSpPr>
              <a:stCxn id="921" idx="4"/>
              <a:endCxn id="925" idx="2"/>
            </p:cNvCxnSpPr>
            <p:nvPr/>
          </p:nvCxnSpPr>
          <p:spPr>
            <a:xfrm flipH="1">
              <a:off x="2258337" y="319467"/>
              <a:ext cx="111000" cy="4626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921" name="Google Shape;921;p24"/>
            <p:cNvSpPr/>
            <p:nvPr/>
          </p:nvSpPr>
          <p:spPr>
            <a:xfrm rot="2181221">
              <a:off x="2357200" y="265661"/>
              <a:ext cx="59607" cy="59607"/>
            </a:xfrm>
            <a:prstGeom prst="ellipse">
              <a:avLst/>
            </a:prstGeom>
            <a:solidFill>
              <a:schemeClr val="lt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cxnSp>
          <p:nvCxnSpPr>
            <p:cNvPr id="928" name="Google Shape;928;p24"/>
            <p:cNvCxnSpPr>
              <a:endCxn id="876" idx="4"/>
            </p:cNvCxnSpPr>
            <p:nvPr/>
          </p:nvCxnSpPr>
          <p:spPr>
            <a:xfrm>
              <a:off x="61264" y="-8802"/>
              <a:ext cx="243300" cy="3450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929" name="Google Shape;929;p24"/>
            <p:cNvSpPr/>
            <p:nvPr/>
          </p:nvSpPr>
          <p:spPr>
            <a:xfrm rot="8852236">
              <a:off x="2545972" y="-969"/>
              <a:ext cx="59607" cy="59607"/>
            </a:xfrm>
            <a:prstGeom prst="ellipse">
              <a:avLst/>
            </a:prstGeom>
            <a:solidFill>
              <a:schemeClr val="lt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cxnSp>
          <p:nvCxnSpPr>
            <p:cNvPr id="930" name="Google Shape;930;p24"/>
            <p:cNvCxnSpPr>
              <a:stCxn id="929" idx="7"/>
              <a:endCxn id="921" idx="0"/>
            </p:cNvCxnSpPr>
            <p:nvPr/>
          </p:nvCxnSpPr>
          <p:spPr>
            <a:xfrm flipH="1">
              <a:off x="2404606" y="57927"/>
              <a:ext cx="164700" cy="2136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31" name="Google Shape;931;p24"/>
            <p:cNvCxnSpPr>
              <a:stCxn id="929" idx="5"/>
              <a:endCxn id="906" idx="1"/>
            </p:cNvCxnSpPr>
            <p:nvPr/>
          </p:nvCxnSpPr>
          <p:spPr>
            <a:xfrm flipH="1">
              <a:off x="2196883" y="22365"/>
              <a:ext cx="349800" cy="576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932" name="Google Shape;932;p24"/>
          <p:cNvGrpSpPr/>
          <p:nvPr/>
        </p:nvGrpSpPr>
        <p:grpSpPr>
          <a:xfrm flipH="1">
            <a:off x="9562319" y="-74370"/>
            <a:ext cx="2645755" cy="1655584"/>
            <a:chOff x="123564" y="73442"/>
            <a:chExt cx="2645755" cy="1655584"/>
          </a:xfrm>
        </p:grpSpPr>
        <p:cxnSp>
          <p:nvCxnSpPr>
            <p:cNvPr id="933" name="Google Shape;933;p24"/>
            <p:cNvCxnSpPr>
              <a:stCxn id="934" idx="7"/>
              <a:endCxn id="935" idx="2"/>
            </p:cNvCxnSpPr>
            <p:nvPr/>
          </p:nvCxnSpPr>
          <p:spPr>
            <a:xfrm flipH="1">
              <a:off x="1448726" y="658318"/>
              <a:ext cx="424800" cy="7281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36" name="Google Shape;936;p24"/>
            <p:cNvCxnSpPr>
              <a:stCxn id="935" idx="4"/>
              <a:endCxn id="937" idx="1"/>
            </p:cNvCxnSpPr>
            <p:nvPr/>
          </p:nvCxnSpPr>
          <p:spPr>
            <a:xfrm rot="10800000">
              <a:off x="1089773" y="983757"/>
              <a:ext cx="303000" cy="3903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38" name="Google Shape;938;p24"/>
            <p:cNvCxnSpPr>
              <a:stCxn id="939" idx="2"/>
              <a:endCxn id="940" idx="6"/>
            </p:cNvCxnSpPr>
            <p:nvPr/>
          </p:nvCxnSpPr>
          <p:spPr>
            <a:xfrm>
              <a:off x="509383" y="518634"/>
              <a:ext cx="472800" cy="1974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41" name="Google Shape;941;p24"/>
            <p:cNvCxnSpPr>
              <a:stCxn id="937" idx="5"/>
              <a:endCxn id="939" idx="1"/>
            </p:cNvCxnSpPr>
            <p:nvPr/>
          </p:nvCxnSpPr>
          <p:spPr>
            <a:xfrm rot="10800000">
              <a:off x="505322" y="550991"/>
              <a:ext cx="537600" cy="4059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42" name="Google Shape;942;p24"/>
            <p:cNvCxnSpPr>
              <a:stCxn id="935" idx="5"/>
              <a:endCxn id="943" idx="1"/>
            </p:cNvCxnSpPr>
            <p:nvPr/>
          </p:nvCxnSpPr>
          <p:spPr>
            <a:xfrm rot="10800000">
              <a:off x="727261" y="1097660"/>
              <a:ext cx="647700" cy="3018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44" name="Google Shape;944;p24"/>
            <p:cNvCxnSpPr>
              <a:stCxn id="939" idx="0"/>
              <a:endCxn id="943" idx="4"/>
            </p:cNvCxnSpPr>
            <p:nvPr/>
          </p:nvCxnSpPr>
          <p:spPr>
            <a:xfrm>
              <a:off x="479347" y="571053"/>
              <a:ext cx="217500" cy="487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45" name="Google Shape;945;p24"/>
            <p:cNvCxnSpPr>
              <a:stCxn id="937" idx="3"/>
              <a:endCxn id="940" idx="0"/>
            </p:cNvCxnSpPr>
            <p:nvPr/>
          </p:nvCxnSpPr>
          <p:spPr>
            <a:xfrm rot="10800000">
              <a:off x="1031804" y="744378"/>
              <a:ext cx="48000" cy="2025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46" name="Google Shape;946;p24"/>
            <p:cNvCxnSpPr>
              <a:stCxn id="935" idx="6"/>
              <a:endCxn id="947" idx="2"/>
            </p:cNvCxnSpPr>
            <p:nvPr/>
          </p:nvCxnSpPr>
          <p:spPr>
            <a:xfrm rot="10800000">
              <a:off x="847228" y="1366118"/>
              <a:ext cx="533100" cy="639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48" name="Google Shape;948;p24"/>
            <p:cNvCxnSpPr>
              <a:stCxn id="939" idx="7"/>
              <a:endCxn id="949" idx="3"/>
            </p:cNvCxnSpPr>
            <p:nvPr/>
          </p:nvCxnSpPr>
          <p:spPr>
            <a:xfrm flipH="1">
              <a:off x="352117" y="566891"/>
              <a:ext cx="94800" cy="7143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50" name="Google Shape;950;p24"/>
            <p:cNvCxnSpPr>
              <a:stCxn id="937" idx="6"/>
              <a:endCxn id="943" idx="2"/>
            </p:cNvCxnSpPr>
            <p:nvPr/>
          </p:nvCxnSpPr>
          <p:spPr>
            <a:xfrm flipH="1">
              <a:off x="730089" y="977406"/>
              <a:ext cx="310200" cy="999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51" name="Google Shape;951;p24"/>
            <p:cNvCxnSpPr>
              <a:stCxn id="952" idx="0"/>
              <a:endCxn id="940" idx="4"/>
            </p:cNvCxnSpPr>
            <p:nvPr/>
          </p:nvCxnSpPr>
          <p:spPr>
            <a:xfrm>
              <a:off x="961665" y="239203"/>
              <a:ext cx="48900" cy="4269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53" name="Google Shape;953;p24"/>
            <p:cNvCxnSpPr>
              <a:stCxn id="943" idx="6"/>
              <a:endCxn id="949" idx="2"/>
            </p:cNvCxnSpPr>
            <p:nvPr/>
          </p:nvCxnSpPr>
          <p:spPr>
            <a:xfrm flipH="1">
              <a:off x="370918" y="1091415"/>
              <a:ext cx="306900" cy="2145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54" name="Google Shape;954;p24"/>
            <p:cNvCxnSpPr>
              <a:stCxn id="955" idx="0"/>
              <a:endCxn id="949" idx="4"/>
            </p:cNvCxnSpPr>
            <p:nvPr/>
          </p:nvCxnSpPr>
          <p:spPr>
            <a:xfrm>
              <a:off x="171475" y="885570"/>
              <a:ext cx="149700" cy="3918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56" name="Google Shape;956;p24"/>
            <p:cNvCxnSpPr>
              <a:stCxn id="947" idx="1"/>
              <a:endCxn id="949" idx="5"/>
            </p:cNvCxnSpPr>
            <p:nvPr/>
          </p:nvCxnSpPr>
          <p:spPr>
            <a:xfrm rot="10800000">
              <a:off x="296631" y="1296236"/>
              <a:ext cx="548100" cy="903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57" name="Google Shape;957;p24"/>
            <p:cNvCxnSpPr>
              <a:stCxn id="947" idx="7"/>
              <a:endCxn id="958" idx="3"/>
            </p:cNvCxnSpPr>
            <p:nvPr/>
          </p:nvCxnSpPr>
          <p:spPr>
            <a:xfrm flipH="1">
              <a:off x="560948" y="1396548"/>
              <a:ext cx="246900" cy="2475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59" name="Google Shape;959;p24"/>
            <p:cNvCxnSpPr>
              <a:stCxn id="958" idx="5"/>
              <a:endCxn id="949" idx="1"/>
            </p:cNvCxnSpPr>
            <p:nvPr/>
          </p:nvCxnSpPr>
          <p:spPr>
            <a:xfrm rot="10800000">
              <a:off x="366954" y="1336632"/>
              <a:ext cx="138600" cy="3225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60" name="Google Shape;960;p24"/>
            <p:cNvCxnSpPr>
              <a:stCxn id="958" idx="6"/>
            </p:cNvCxnSpPr>
            <p:nvPr/>
          </p:nvCxnSpPr>
          <p:spPr>
            <a:xfrm rot="10800000">
              <a:off x="130805" y="1635905"/>
              <a:ext cx="370800" cy="540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61" name="Google Shape;961;p24"/>
            <p:cNvCxnSpPr>
              <a:stCxn id="962" idx="0"/>
              <a:endCxn id="935" idx="3"/>
            </p:cNvCxnSpPr>
            <p:nvPr/>
          </p:nvCxnSpPr>
          <p:spPr>
            <a:xfrm>
              <a:off x="1411067" y="724014"/>
              <a:ext cx="12300" cy="6447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63" name="Google Shape;963;p24"/>
            <p:cNvCxnSpPr>
              <a:stCxn id="940" idx="2"/>
              <a:endCxn id="962" idx="6"/>
            </p:cNvCxnSpPr>
            <p:nvPr/>
          </p:nvCxnSpPr>
          <p:spPr>
            <a:xfrm rot="10800000" flipH="1">
              <a:off x="1060352" y="693851"/>
              <a:ext cx="298200" cy="9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64" name="Google Shape;964;p24"/>
            <p:cNvCxnSpPr>
              <a:stCxn id="952" idx="1"/>
              <a:endCxn id="962" idx="5"/>
            </p:cNvCxnSpPr>
            <p:nvPr/>
          </p:nvCxnSpPr>
          <p:spPr>
            <a:xfrm>
              <a:off x="986217" y="220236"/>
              <a:ext cx="376500" cy="4413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65" name="Google Shape;965;p24"/>
            <p:cNvCxnSpPr>
              <a:stCxn id="966" idx="7"/>
              <a:endCxn id="962" idx="3"/>
            </p:cNvCxnSpPr>
            <p:nvPr/>
          </p:nvCxnSpPr>
          <p:spPr>
            <a:xfrm flipH="1">
              <a:off x="1421138" y="130050"/>
              <a:ext cx="275400" cy="5157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67" name="Google Shape;967;p24"/>
            <p:cNvCxnSpPr>
              <a:stCxn id="934" idx="6"/>
              <a:endCxn id="962" idx="2"/>
            </p:cNvCxnSpPr>
            <p:nvPr/>
          </p:nvCxnSpPr>
          <p:spPr>
            <a:xfrm flipH="1">
              <a:off x="1441159" y="633766"/>
              <a:ext cx="413400" cy="378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68" name="Google Shape;968;p24"/>
            <p:cNvCxnSpPr>
              <a:stCxn id="969" idx="7"/>
              <a:endCxn id="934" idx="3"/>
            </p:cNvCxnSpPr>
            <p:nvPr/>
          </p:nvCxnSpPr>
          <p:spPr>
            <a:xfrm flipH="1">
              <a:off x="1913947" y="242401"/>
              <a:ext cx="398400" cy="3456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70" name="Google Shape;970;p24"/>
            <p:cNvCxnSpPr>
              <a:stCxn id="969" idx="6"/>
              <a:endCxn id="966" idx="2"/>
            </p:cNvCxnSpPr>
            <p:nvPr/>
          </p:nvCxnSpPr>
          <p:spPr>
            <a:xfrm rot="10800000">
              <a:off x="1736002" y="99434"/>
              <a:ext cx="563700" cy="1266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71" name="Google Shape;971;p24"/>
            <p:cNvCxnSpPr>
              <a:stCxn id="969" idx="4"/>
            </p:cNvCxnSpPr>
            <p:nvPr/>
          </p:nvCxnSpPr>
          <p:spPr>
            <a:xfrm rot="10800000">
              <a:off x="2274302" y="143374"/>
              <a:ext cx="44400" cy="495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72" name="Google Shape;972;p24"/>
            <p:cNvCxnSpPr>
              <a:stCxn id="966" idx="6"/>
              <a:endCxn id="952" idx="2"/>
            </p:cNvCxnSpPr>
            <p:nvPr/>
          </p:nvCxnSpPr>
          <p:spPr>
            <a:xfrm flipH="1">
              <a:off x="990293" y="113682"/>
              <a:ext cx="693600" cy="759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73" name="Google Shape;973;p24"/>
            <p:cNvCxnSpPr>
              <a:stCxn id="952" idx="6"/>
              <a:endCxn id="939" idx="3"/>
            </p:cNvCxnSpPr>
            <p:nvPr/>
          </p:nvCxnSpPr>
          <p:spPr>
            <a:xfrm flipH="1">
              <a:off x="489525" y="210702"/>
              <a:ext cx="422400" cy="2820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74" name="Google Shape;974;p24"/>
            <p:cNvCxnSpPr>
              <a:stCxn id="955" idx="2"/>
              <a:endCxn id="939" idx="6"/>
            </p:cNvCxnSpPr>
            <p:nvPr/>
          </p:nvCxnSpPr>
          <p:spPr>
            <a:xfrm rot="10800000" flipH="1">
              <a:off x="190475" y="541010"/>
              <a:ext cx="236400" cy="3114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75" name="Google Shape;975;p24"/>
            <p:cNvCxnSpPr>
              <a:endCxn id="939" idx="5"/>
            </p:cNvCxnSpPr>
            <p:nvPr/>
          </p:nvCxnSpPr>
          <p:spPr>
            <a:xfrm>
              <a:off x="146390" y="434187"/>
              <a:ext cx="284700" cy="744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76" name="Google Shape;976;p24"/>
            <p:cNvCxnSpPr>
              <a:endCxn id="939" idx="3"/>
            </p:cNvCxnSpPr>
            <p:nvPr/>
          </p:nvCxnSpPr>
          <p:spPr>
            <a:xfrm flipH="1">
              <a:off x="489394" y="129160"/>
              <a:ext cx="69000" cy="3636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77" name="Google Shape;977;p24"/>
            <p:cNvCxnSpPr>
              <a:stCxn id="947" idx="4"/>
              <a:endCxn id="943" idx="0"/>
            </p:cNvCxnSpPr>
            <p:nvPr/>
          </p:nvCxnSpPr>
          <p:spPr>
            <a:xfrm rot="10800000">
              <a:off x="711003" y="1110321"/>
              <a:ext cx="103200" cy="2367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78" name="Google Shape;978;p24"/>
            <p:cNvCxnSpPr>
              <a:endCxn id="949" idx="6"/>
            </p:cNvCxnSpPr>
            <p:nvPr/>
          </p:nvCxnSpPr>
          <p:spPr>
            <a:xfrm>
              <a:off x="135497" y="1298560"/>
              <a:ext cx="157200" cy="285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79" name="Google Shape;979;p24"/>
            <p:cNvCxnSpPr>
              <a:stCxn id="949" idx="7"/>
            </p:cNvCxnSpPr>
            <p:nvPr/>
          </p:nvCxnSpPr>
          <p:spPr>
            <a:xfrm flipH="1">
              <a:off x="123564" y="1351612"/>
              <a:ext cx="188100" cy="2121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935" name="Google Shape;935;p24"/>
            <p:cNvSpPr/>
            <p:nvPr/>
          </p:nvSpPr>
          <p:spPr>
            <a:xfrm rot="8852236">
              <a:off x="1373994" y="1367723"/>
              <a:ext cx="81073" cy="81073"/>
            </a:xfrm>
            <a:prstGeom prst="ellipse">
              <a:avLst/>
            </a:prstGeom>
            <a:solidFill>
              <a:schemeClr val="lt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962" name="Google Shape;962;p24"/>
            <p:cNvSpPr/>
            <p:nvPr/>
          </p:nvSpPr>
          <p:spPr>
            <a:xfrm rot="9888766">
              <a:off x="1357156" y="640067"/>
              <a:ext cx="85439" cy="85439"/>
            </a:xfrm>
            <a:prstGeom prst="ellipse">
              <a:avLst/>
            </a:prstGeom>
            <a:solidFill>
              <a:schemeClr val="lt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934" name="Google Shape;934;p24"/>
            <p:cNvSpPr/>
            <p:nvPr/>
          </p:nvSpPr>
          <p:spPr>
            <a:xfrm rot="9888766">
              <a:off x="1853143" y="582610"/>
              <a:ext cx="81073" cy="81073"/>
            </a:xfrm>
            <a:prstGeom prst="ellipse">
              <a:avLst/>
            </a:prstGeom>
            <a:solidFill>
              <a:schemeClr val="lt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966" name="Google Shape;966;p24"/>
            <p:cNvSpPr/>
            <p:nvPr/>
          </p:nvSpPr>
          <p:spPr>
            <a:xfrm rot="9888766">
              <a:off x="1682949" y="79578"/>
              <a:ext cx="54048" cy="54048"/>
            </a:xfrm>
            <a:prstGeom prst="ellipse">
              <a:avLst/>
            </a:prstGeom>
            <a:solidFill>
              <a:schemeClr val="lt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952" name="Google Shape;952;p24"/>
            <p:cNvSpPr/>
            <p:nvPr/>
          </p:nvSpPr>
          <p:spPr>
            <a:xfrm rot="9888766">
              <a:off x="910509" y="159546"/>
              <a:ext cx="81073" cy="81073"/>
            </a:xfrm>
            <a:prstGeom prst="ellipse">
              <a:avLst/>
            </a:prstGeom>
            <a:solidFill>
              <a:schemeClr val="lt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939" name="Google Shape;939;p24"/>
            <p:cNvSpPr/>
            <p:nvPr/>
          </p:nvSpPr>
          <p:spPr>
            <a:xfrm rot="9888766">
              <a:off x="425436" y="487106"/>
              <a:ext cx="85439" cy="85439"/>
            </a:xfrm>
            <a:prstGeom prst="ellipse">
              <a:avLst/>
            </a:prstGeom>
            <a:solidFill>
              <a:schemeClr val="lt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955" name="Google Shape;955;p24"/>
            <p:cNvSpPr/>
            <p:nvPr/>
          </p:nvSpPr>
          <p:spPr>
            <a:xfrm rot="9888766">
              <a:off x="137371" y="832466"/>
              <a:ext cx="54048" cy="54048"/>
            </a:xfrm>
            <a:prstGeom prst="ellipse">
              <a:avLst/>
            </a:prstGeom>
            <a:solidFill>
              <a:schemeClr val="lt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949" name="Google Shape;949;p24"/>
            <p:cNvSpPr/>
            <p:nvPr/>
          </p:nvSpPr>
          <p:spPr>
            <a:xfrm rot="9888766">
              <a:off x="291281" y="1275904"/>
              <a:ext cx="81073" cy="81073"/>
            </a:xfrm>
            <a:prstGeom prst="ellipse">
              <a:avLst/>
            </a:prstGeom>
            <a:solidFill>
              <a:schemeClr val="lt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958" name="Google Shape;958;p24"/>
            <p:cNvSpPr/>
            <p:nvPr/>
          </p:nvSpPr>
          <p:spPr>
            <a:xfrm rot="9888766">
              <a:off x="500189" y="1638749"/>
              <a:ext cx="81073" cy="81073"/>
            </a:xfrm>
            <a:prstGeom prst="ellipse">
              <a:avLst/>
            </a:prstGeom>
            <a:solidFill>
              <a:schemeClr val="lt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947" name="Google Shape;947;p24"/>
            <p:cNvSpPr/>
            <p:nvPr/>
          </p:nvSpPr>
          <p:spPr>
            <a:xfrm rot="9888766">
              <a:off x="794259" y="1346077"/>
              <a:ext cx="54048" cy="54048"/>
            </a:xfrm>
            <a:prstGeom prst="ellipse">
              <a:avLst/>
            </a:prstGeom>
            <a:solidFill>
              <a:schemeClr val="lt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940" name="Google Shape;940;p24"/>
            <p:cNvSpPr/>
            <p:nvPr/>
          </p:nvSpPr>
          <p:spPr>
            <a:xfrm rot="9888766">
              <a:off x="980695" y="664834"/>
              <a:ext cx="81073" cy="81073"/>
            </a:xfrm>
            <a:prstGeom prst="ellipse">
              <a:avLst/>
            </a:prstGeom>
            <a:solidFill>
              <a:schemeClr val="lt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943" name="Google Shape;943;p24"/>
            <p:cNvSpPr/>
            <p:nvPr/>
          </p:nvSpPr>
          <p:spPr>
            <a:xfrm rot="9888766">
              <a:off x="676874" y="1057311"/>
              <a:ext cx="54048" cy="54048"/>
            </a:xfrm>
            <a:prstGeom prst="ellipse">
              <a:avLst/>
            </a:prstGeom>
            <a:solidFill>
              <a:schemeClr val="lt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937" name="Google Shape;937;p24"/>
            <p:cNvSpPr/>
            <p:nvPr/>
          </p:nvSpPr>
          <p:spPr>
            <a:xfrm rot="9888766">
              <a:off x="1039345" y="943302"/>
              <a:ext cx="54048" cy="54048"/>
            </a:xfrm>
            <a:prstGeom prst="ellipse">
              <a:avLst/>
            </a:prstGeom>
            <a:solidFill>
              <a:schemeClr val="lt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cxnSp>
          <p:nvCxnSpPr>
            <p:cNvPr id="980" name="Google Shape;980;p24"/>
            <p:cNvCxnSpPr>
              <a:stCxn id="937" idx="2"/>
              <a:endCxn id="962" idx="7"/>
            </p:cNvCxnSpPr>
            <p:nvPr/>
          </p:nvCxnSpPr>
          <p:spPr>
            <a:xfrm rot="10800000" flipH="1">
              <a:off x="1092449" y="719946"/>
              <a:ext cx="286200" cy="2433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81" name="Google Shape;981;p24"/>
            <p:cNvCxnSpPr>
              <a:stCxn id="934" idx="4"/>
              <a:endCxn id="966" idx="1"/>
            </p:cNvCxnSpPr>
            <p:nvPr/>
          </p:nvCxnSpPr>
          <p:spPr>
            <a:xfrm rot="10800000">
              <a:off x="1733360" y="119926"/>
              <a:ext cx="149700" cy="4641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969" name="Google Shape;969;p24"/>
            <p:cNvSpPr/>
            <p:nvPr/>
          </p:nvSpPr>
          <p:spPr>
            <a:xfrm rot="9888766">
              <a:off x="2298758" y="191930"/>
              <a:ext cx="54048" cy="54048"/>
            </a:xfrm>
            <a:prstGeom prst="ellipse">
              <a:avLst/>
            </a:prstGeom>
            <a:solidFill>
              <a:schemeClr val="lt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cxnSp>
          <p:nvCxnSpPr>
            <p:cNvPr id="982" name="Google Shape;982;p24"/>
            <p:cNvCxnSpPr>
              <a:stCxn id="969" idx="3"/>
            </p:cNvCxnSpPr>
            <p:nvPr/>
          </p:nvCxnSpPr>
          <p:spPr>
            <a:xfrm rot="10800000" flipH="1">
              <a:off x="2339217" y="95306"/>
              <a:ext cx="37200" cy="100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83" name="Google Shape;983;p24"/>
            <p:cNvCxnSpPr>
              <a:stCxn id="969" idx="1"/>
              <a:endCxn id="984" idx="2"/>
            </p:cNvCxnSpPr>
            <p:nvPr/>
          </p:nvCxnSpPr>
          <p:spPr>
            <a:xfrm>
              <a:off x="2349230" y="232389"/>
              <a:ext cx="166200" cy="1977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85" name="Google Shape;985;p24"/>
            <p:cNvCxnSpPr>
              <a:stCxn id="984" idx="3"/>
              <a:endCxn id="934" idx="2"/>
            </p:cNvCxnSpPr>
            <p:nvPr/>
          </p:nvCxnSpPr>
          <p:spPr>
            <a:xfrm flipH="1">
              <a:off x="1932739" y="452345"/>
              <a:ext cx="577200" cy="160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86" name="Google Shape;986;p24"/>
            <p:cNvCxnSpPr>
              <a:stCxn id="935" idx="7"/>
              <a:endCxn id="958" idx="2"/>
            </p:cNvCxnSpPr>
            <p:nvPr/>
          </p:nvCxnSpPr>
          <p:spPr>
            <a:xfrm flipH="1">
              <a:off x="579831" y="1447829"/>
              <a:ext cx="825900" cy="2208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87" name="Google Shape;987;p24"/>
            <p:cNvCxnSpPr>
              <a:stCxn id="934" idx="1"/>
              <a:endCxn id="988" idx="4"/>
            </p:cNvCxnSpPr>
            <p:nvPr/>
          </p:nvCxnSpPr>
          <p:spPr>
            <a:xfrm>
              <a:off x="1928851" y="643300"/>
              <a:ext cx="440700" cy="2820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988" name="Google Shape;988;p24"/>
            <p:cNvSpPr/>
            <p:nvPr/>
          </p:nvSpPr>
          <p:spPr>
            <a:xfrm rot="8852236">
              <a:off x="2355801" y="920590"/>
              <a:ext cx="59607" cy="59607"/>
            </a:xfrm>
            <a:prstGeom prst="ellipse">
              <a:avLst/>
            </a:prstGeom>
            <a:solidFill>
              <a:schemeClr val="lt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cxnSp>
          <p:nvCxnSpPr>
            <p:cNvPr id="989" name="Google Shape;989;p24"/>
            <p:cNvCxnSpPr>
              <a:stCxn id="988" idx="6"/>
              <a:endCxn id="935" idx="1"/>
            </p:cNvCxnSpPr>
            <p:nvPr/>
          </p:nvCxnSpPr>
          <p:spPr>
            <a:xfrm flipH="1">
              <a:off x="1454158" y="966391"/>
              <a:ext cx="906300" cy="4506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90" name="Google Shape;990;p24"/>
            <p:cNvCxnSpPr>
              <a:stCxn id="984" idx="4"/>
              <a:endCxn id="988" idx="2"/>
            </p:cNvCxnSpPr>
            <p:nvPr/>
          </p:nvCxnSpPr>
          <p:spPr>
            <a:xfrm flipH="1">
              <a:off x="2410737" y="471867"/>
              <a:ext cx="111000" cy="4626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984" name="Google Shape;984;p24"/>
            <p:cNvSpPr/>
            <p:nvPr/>
          </p:nvSpPr>
          <p:spPr>
            <a:xfrm rot="2181221">
              <a:off x="2509600" y="418061"/>
              <a:ext cx="59607" cy="59607"/>
            </a:xfrm>
            <a:prstGeom prst="ellipse">
              <a:avLst/>
            </a:prstGeom>
            <a:solidFill>
              <a:schemeClr val="lt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cxnSp>
          <p:nvCxnSpPr>
            <p:cNvPr id="991" name="Google Shape;991;p24"/>
            <p:cNvCxnSpPr>
              <a:endCxn id="939" idx="4"/>
            </p:cNvCxnSpPr>
            <p:nvPr/>
          </p:nvCxnSpPr>
          <p:spPr>
            <a:xfrm>
              <a:off x="213664" y="143598"/>
              <a:ext cx="243300" cy="3450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992" name="Google Shape;992;p24"/>
            <p:cNvSpPr/>
            <p:nvPr/>
          </p:nvSpPr>
          <p:spPr>
            <a:xfrm rot="8852236">
              <a:off x="2698372" y="151431"/>
              <a:ext cx="59607" cy="59607"/>
            </a:xfrm>
            <a:prstGeom prst="ellipse">
              <a:avLst/>
            </a:prstGeom>
            <a:solidFill>
              <a:schemeClr val="lt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cxnSp>
          <p:nvCxnSpPr>
            <p:cNvPr id="993" name="Google Shape;993;p24"/>
            <p:cNvCxnSpPr>
              <a:stCxn id="992" idx="7"/>
              <a:endCxn id="984" idx="0"/>
            </p:cNvCxnSpPr>
            <p:nvPr/>
          </p:nvCxnSpPr>
          <p:spPr>
            <a:xfrm flipH="1">
              <a:off x="2557006" y="210327"/>
              <a:ext cx="164700" cy="2136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94" name="Google Shape;994;p24"/>
            <p:cNvCxnSpPr>
              <a:stCxn id="992" idx="5"/>
              <a:endCxn id="969" idx="1"/>
            </p:cNvCxnSpPr>
            <p:nvPr/>
          </p:nvCxnSpPr>
          <p:spPr>
            <a:xfrm flipH="1">
              <a:off x="2349283" y="174765"/>
              <a:ext cx="349800" cy="576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</p:spTree>
  </p:cSld>
  <p:clrMapOvr>
    <a:masterClrMapping/>
  </p:clrMapOvr>
  <p:transition spd="slow">
    <p:push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s slide layout">
  <p:cSld name="Contents slide layout">
    <p:bg>
      <p:bgPr>
        <a:gradFill>
          <a:gsLst>
            <a:gs pos="0">
              <a:schemeClr val="accent1"/>
            </a:gs>
            <a:gs pos="27000">
              <a:srgbClr val="7BA6B3"/>
            </a:gs>
            <a:gs pos="50000">
              <a:srgbClr val="8EB3BE"/>
            </a:gs>
            <a:gs pos="73000">
              <a:srgbClr val="7BA6B3"/>
            </a:gs>
            <a:gs pos="100000">
              <a:schemeClr val="accent1"/>
            </a:gs>
          </a:gsLst>
          <a:lin ang="16200000" scaled="0"/>
        </a:gradFill>
        <a:effectLst/>
      </p:bgPr>
    </p:bg>
    <p:spTree>
      <p:nvGrpSpPr>
        <p:cNvPr id="995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Google Shape;996;p26"/>
          <p:cNvSpPr txBox="1"/>
          <p:nvPr>
            <p:ph type="body" idx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 panose="020B0604020202020204"/>
              <a:buNone/>
              <a:defRPr sz="5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Char char="•"/>
              <a:defRPr sz="2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grpSp>
        <p:nvGrpSpPr>
          <p:cNvPr id="997" name="Google Shape;997;p26"/>
          <p:cNvGrpSpPr/>
          <p:nvPr/>
        </p:nvGrpSpPr>
        <p:grpSpPr>
          <a:xfrm>
            <a:off x="-98982" y="-104349"/>
            <a:ext cx="12408371" cy="7045441"/>
            <a:chOff x="-98982" y="-104349"/>
            <a:chExt cx="12408371" cy="7045441"/>
          </a:xfrm>
        </p:grpSpPr>
        <p:cxnSp>
          <p:nvCxnSpPr>
            <p:cNvPr id="998" name="Google Shape;998;p26"/>
            <p:cNvCxnSpPr>
              <a:stCxn id="999" idx="7"/>
              <a:endCxn id="1000" idx="2"/>
            </p:cNvCxnSpPr>
            <p:nvPr/>
          </p:nvCxnSpPr>
          <p:spPr>
            <a:xfrm>
              <a:off x="1584504" y="1905029"/>
              <a:ext cx="1703100" cy="9444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01" name="Google Shape;1001;p26"/>
            <p:cNvCxnSpPr>
              <a:stCxn id="1000" idx="4"/>
              <a:endCxn id="1002" idx="1"/>
            </p:cNvCxnSpPr>
            <p:nvPr/>
          </p:nvCxnSpPr>
          <p:spPr>
            <a:xfrm rot="10800000" flipH="1">
              <a:off x="3427782" y="2205737"/>
              <a:ext cx="483000" cy="5700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03" name="Google Shape;1003;p26"/>
            <p:cNvCxnSpPr>
              <a:stCxn id="1004" idx="2"/>
              <a:endCxn id="1005" idx="6"/>
            </p:cNvCxnSpPr>
            <p:nvPr/>
          </p:nvCxnSpPr>
          <p:spPr>
            <a:xfrm flipH="1">
              <a:off x="4004083" y="998896"/>
              <a:ext cx="1032900" cy="4146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06" name="Google Shape;1006;p26"/>
            <p:cNvCxnSpPr>
              <a:stCxn id="1002" idx="5"/>
              <a:endCxn id="1004" idx="1"/>
            </p:cNvCxnSpPr>
            <p:nvPr/>
          </p:nvCxnSpPr>
          <p:spPr>
            <a:xfrm rot="10800000" flipH="1">
              <a:off x="4016342" y="1082426"/>
              <a:ext cx="1055100" cy="10176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07" name="Google Shape;1007;p26"/>
            <p:cNvCxnSpPr>
              <a:stCxn id="1000" idx="5"/>
              <a:endCxn id="1008" idx="1"/>
            </p:cNvCxnSpPr>
            <p:nvPr/>
          </p:nvCxnSpPr>
          <p:spPr>
            <a:xfrm rot="10800000" flipH="1">
              <a:off x="3493690" y="2247401"/>
              <a:ext cx="1466400" cy="5832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09" name="Google Shape;1009;p26"/>
            <p:cNvCxnSpPr>
              <a:stCxn id="1004" idx="0"/>
              <a:endCxn id="1008" idx="4"/>
            </p:cNvCxnSpPr>
            <p:nvPr/>
          </p:nvCxnSpPr>
          <p:spPr>
            <a:xfrm flipH="1">
              <a:off x="5012861" y="1116974"/>
              <a:ext cx="142200" cy="10029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10" name="Google Shape;1010;p26"/>
            <p:cNvCxnSpPr>
              <a:stCxn id="1002" idx="3"/>
              <a:endCxn id="1005" idx="0"/>
            </p:cNvCxnSpPr>
            <p:nvPr/>
          </p:nvCxnSpPr>
          <p:spPr>
            <a:xfrm rot="10800000">
              <a:off x="3892106" y="1525526"/>
              <a:ext cx="18600" cy="5745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11" name="Google Shape;1011;p26"/>
            <p:cNvCxnSpPr>
              <a:stCxn id="1012" idx="7"/>
              <a:endCxn id="1013" idx="1"/>
            </p:cNvCxnSpPr>
            <p:nvPr/>
          </p:nvCxnSpPr>
          <p:spPr>
            <a:xfrm rot="10800000" flipH="1">
              <a:off x="5140075" y="2351122"/>
              <a:ext cx="1066200" cy="5526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14" name="Google Shape;1014;p26"/>
            <p:cNvCxnSpPr>
              <a:stCxn id="1004" idx="7"/>
              <a:endCxn id="1013" idx="3"/>
            </p:cNvCxnSpPr>
            <p:nvPr/>
          </p:nvCxnSpPr>
          <p:spPr>
            <a:xfrm>
              <a:off x="5238555" y="1082390"/>
              <a:ext cx="967800" cy="11100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15" name="Google Shape;1015;p26"/>
            <p:cNvCxnSpPr>
              <a:stCxn id="1016" idx="3"/>
            </p:cNvCxnSpPr>
            <p:nvPr/>
          </p:nvCxnSpPr>
          <p:spPr>
            <a:xfrm rot="10800000">
              <a:off x="3211541" y="18433"/>
              <a:ext cx="498900" cy="5829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17" name="Google Shape;1017;p26"/>
            <p:cNvCxnSpPr>
              <a:stCxn id="1002" idx="6"/>
              <a:endCxn id="1008" idx="2"/>
            </p:cNvCxnSpPr>
            <p:nvPr/>
          </p:nvCxnSpPr>
          <p:spPr>
            <a:xfrm>
              <a:off x="4038220" y="2152844"/>
              <a:ext cx="900000" cy="417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18" name="Google Shape;1018;p26"/>
            <p:cNvCxnSpPr>
              <a:stCxn id="1016" idx="0"/>
              <a:endCxn id="1005" idx="4"/>
            </p:cNvCxnSpPr>
            <p:nvPr/>
          </p:nvCxnSpPr>
          <p:spPr>
            <a:xfrm>
              <a:off x="3789668" y="792604"/>
              <a:ext cx="102300" cy="5088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19" name="Google Shape;1019;p26"/>
            <p:cNvCxnSpPr>
              <a:stCxn id="1008" idx="6"/>
              <a:endCxn id="1013" idx="2"/>
            </p:cNvCxnSpPr>
            <p:nvPr/>
          </p:nvCxnSpPr>
          <p:spPr>
            <a:xfrm>
              <a:off x="5087665" y="2194496"/>
              <a:ext cx="1086000" cy="774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20" name="Google Shape;1020;p26"/>
            <p:cNvCxnSpPr>
              <a:stCxn id="1021" idx="0"/>
              <a:endCxn id="1013" idx="4"/>
            </p:cNvCxnSpPr>
            <p:nvPr/>
          </p:nvCxnSpPr>
          <p:spPr>
            <a:xfrm>
              <a:off x="6243041" y="1291086"/>
              <a:ext cx="42600" cy="8685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22" name="Google Shape;1022;p26"/>
            <p:cNvCxnSpPr>
              <a:stCxn id="1023" idx="1"/>
              <a:endCxn id="1013" idx="5"/>
            </p:cNvCxnSpPr>
            <p:nvPr/>
          </p:nvCxnSpPr>
          <p:spPr>
            <a:xfrm flipH="1">
              <a:off x="6364795" y="570689"/>
              <a:ext cx="1332600" cy="16218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24" name="Google Shape;1024;p26"/>
            <p:cNvCxnSpPr>
              <a:stCxn id="1023" idx="0"/>
              <a:endCxn id="1025" idx="4"/>
            </p:cNvCxnSpPr>
            <p:nvPr/>
          </p:nvCxnSpPr>
          <p:spPr>
            <a:xfrm flipH="1">
              <a:off x="7737913" y="592567"/>
              <a:ext cx="12300" cy="10176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26" name="Google Shape;1026;p26"/>
            <p:cNvCxnSpPr>
              <a:stCxn id="1025" idx="2"/>
              <a:endCxn id="1013" idx="6"/>
            </p:cNvCxnSpPr>
            <p:nvPr/>
          </p:nvCxnSpPr>
          <p:spPr>
            <a:xfrm flipH="1">
              <a:off x="6397559" y="1722181"/>
              <a:ext cx="1228200" cy="5496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27" name="Google Shape;1027;p26"/>
            <p:cNvCxnSpPr>
              <a:stCxn id="1025" idx="7"/>
              <a:endCxn id="1028" idx="5"/>
            </p:cNvCxnSpPr>
            <p:nvPr/>
          </p:nvCxnSpPr>
          <p:spPr>
            <a:xfrm>
              <a:off x="7817030" y="1801408"/>
              <a:ext cx="1650000" cy="11052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29" name="Google Shape;1029;p26"/>
            <p:cNvCxnSpPr>
              <a:stCxn id="1025" idx="6"/>
              <a:endCxn id="1030" idx="2"/>
            </p:cNvCxnSpPr>
            <p:nvPr/>
          </p:nvCxnSpPr>
          <p:spPr>
            <a:xfrm rot="10800000" flipH="1">
              <a:off x="7849847" y="1627681"/>
              <a:ext cx="1344900" cy="945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31" name="Google Shape;1031;p26"/>
            <p:cNvCxnSpPr>
              <a:stCxn id="1030" idx="7"/>
              <a:endCxn id="1032" idx="3"/>
            </p:cNvCxnSpPr>
            <p:nvPr/>
          </p:nvCxnSpPr>
          <p:spPr>
            <a:xfrm>
              <a:off x="9385903" y="1706948"/>
              <a:ext cx="910500" cy="8460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33" name="Google Shape;1033;p26"/>
            <p:cNvCxnSpPr>
              <a:stCxn id="1034" idx="0"/>
              <a:endCxn id="1000" idx="3"/>
            </p:cNvCxnSpPr>
            <p:nvPr/>
          </p:nvCxnSpPr>
          <p:spPr>
            <a:xfrm>
              <a:off x="2865686" y="1745404"/>
              <a:ext cx="476700" cy="10380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35" name="Google Shape;1035;p26"/>
            <p:cNvCxnSpPr>
              <a:stCxn id="1005" idx="2"/>
              <a:endCxn id="1034" idx="6"/>
            </p:cNvCxnSpPr>
            <p:nvPr/>
          </p:nvCxnSpPr>
          <p:spPr>
            <a:xfrm flipH="1">
              <a:off x="2983828" y="1413389"/>
              <a:ext cx="796200" cy="2139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36" name="Google Shape;1036;p26"/>
            <p:cNvCxnSpPr>
              <a:stCxn id="1016" idx="1"/>
              <a:endCxn id="1034" idx="5"/>
            </p:cNvCxnSpPr>
            <p:nvPr/>
          </p:nvCxnSpPr>
          <p:spPr>
            <a:xfrm flipH="1">
              <a:off x="2949041" y="759787"/>
              <a:ext cx="761400" cy="7839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37" name="Google Shape;1037;p26"/>
            <p:cNvCxnSpPr>
              <a:stCxn id="1038" idx="7"/>
              <a:endCxn id="1034" idx="3"/>
            </p:cNvCxnSpPr>
            <p:nvPr/>
          </p:nvCxnSpPr>
          <p:spPr>
            <a:xfrm>
              <a:off x="2026272" y="811101"/>
              <a:ext cx="756000" cy="7326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39" name="Google Shape;1039;p26"/>
            <p:cNvCxnSpPr>
              <a:stCxn id="999" idx="6"/>
              <a:endCxn id="1034" idx="2"/>
            </p:cNvCxnSpPr>
            <p:nvPr/>
          </p:nvCxnSpPr>
          <p:spPr>
            <a:xfrm rot="10800000" flipH="1">
              <a:off x="1617321" y="1627202"/>
              <a:ext cx="1130400" cy="1986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40" name="Google Shape;1040;p26"/>
            <p:cNvCxnSpPr>
              <a:stCxn id="1041" idx="7"/>
              <a:endCxn id="999" idx="3"/>
            </p:cNvCxnSpPr>
            <p:nvPr/>
          </p:nvCxnSpPr>
          <p:spPr>
            <a:xfrm>
              <a:off x="562731" y="991183"/>
              <a:ext cx="863400" cy="7554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42" name="Google Shape;1042;p26"/>
            <p:cNvCxnSpPr>
              <a:stCxn id="1041" idx="6"/>
              <a:endCxn id="1038" idx="2"/>
            </p:cNvCxnSpPr>
            <p:nvPr/>
          </p:nvCxnSpPr>
          <p:spPr>
            <a:xfrm rot="10800000" flipH="1">
              <a:off x="584609" y="758365"/>
              <a:ext cx="1314000" cy="1800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43" name="Google Shape;1043;p26"/>
            <p:cNvCxnSpPr>
              <a:stCxn id="1041" idx="5"/>
            </p:cNvCxnSpPr>
            <p:nvPr/>
          </p:nvCxnSpPr>
          <p:spPr>
            <a:xfrm rot="10800000" flipH="1">
              <a:off x="562731" y="7747"/>
              <a:ext cx="830400" cy="8778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44" name="Google Shape;1044;p26"/>
            <p:cNvCxnSpPr>
              <a:stCxn id="1038" idx="4"/>
            </p:cNvCxnSpPr>
            <p:nvPr/>
          </p:nvCxnSpPr>
          <p:spPr>
            <a:xfrm rot="10800000">
              <a:off x="1913154" y="8887"/>
              <a:ext cx="60300" cy="6747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45" name="Google Shape;1045;p26"/>
            <p:cNvCxnSpPr>
              <a:stCxn id="1038" idx="5"/>
            </p:cNvCxnSpPr>
            <p:nvPr/>
          </p:nvCxnSpPr>
          <p:spPr>
            <a:xfrm rot="10800000" flipH="1">
              <a:off x="2026272" y="21465"/>
              <a:ext cx="969600" cy="6840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46" name="Google Shape;1046;p26"/>
            <p:cNvCxnSpPr>
              <a:stCxn id="1016" idx="5"/>
            </p:cNvCxnSpPr>
            <p:nvPr/>
          </p:nvCxnSpPr>
          <p:spPr>
            <a:xfrm rot="10800000" flipH="1">
              <a:off x="3868895" y="-11267"/>
              <a:ext cx="430500" cy="6126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47" name="Google Shape;1047;p26"/>
            <p:cNvCxnSpPr>
              <a:stCxn id="1038" idx="6"/>
              <a:endCxn id="1016" idx="2"/>
            </p:cNvCxnSpPr>
            <p:nvPr/>
          </p:nvCxnSpPr>
          <p:spPr>
            <a:xfrm rot="10800000" flipH="1">
              <a:off x="2048150" y="680583"/>
              <a:ext cx="1629600" cy="777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48" name="Google Shape;1048;p26"/>
            <p:cNvCxnSpPr>
              <a:stCxn id="1016" idx="6"/>
              <a:endCxn id="1004" idx="3"/>
            </p:cNvCxnSpPr>
            <p:nvPr/>
          </p:nvCxnSpPr>
          <p:spPr>
            <a:xfrm>
              <a:off x="3901712" y="680560"/>
              <a:ext cx="1170000" cy="2349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49" name="Google Shape;1049;p26"/>
            <p:cNvCxnSpPr>
              <a:stCxn id="1021" idx="2"/>
              <a:endCxn id="1004" idx="6"/>
            </p:cNvCxnSpPr>
            <p:nvPr/>
          </p:nvCxnSpPr>
          <p:spPr>
            <a:xfrm rot="10800000">
              <a:off x="5273145" y="998890"/>
              <a:ext cx="895200" cy="2175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50" name="Google Shape;1050;p26"/>
            <p:cNvCxnSpPr>
              <a:stCxn id="1051" idx="0"/>
              <a:endCxn id="1004" idx="5"/>
            </p:cNvCxnSpPr>
            <p:nvPr/>
          </p:nvCxnSpPr>
          <p:spPr>
            <a:xfrm flipH="1">
              <a:off x="5238531" y="-6144"/>
              <a:ext cx="1269600" cy="9216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52" name="Google Shape;1052;p26"/>
            <p:cNvCxnSpPr>
              <a:endCxn id="1004" idx="4"/>
            </p:cNvCxnSpPr>
            <p:nvPr/>
          </p:nvCxnSpPr>
          <p:spPr>
            <a:xfrm>
              <a:off x="4882961" y="-29682"/>
              <a:ext cx="272100" cy="9105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53" name="Google Shape;1053;p26"/>
            <p:cNvCxnSpPr>
              <a:stCxn id="1051" idx="2"/>
              <a:endCxn id="1021" idx="4"/>
            </p:cNvCxnSpPr>
            <p:nvPr/>
          </p:nvCxnSpPr>
          <p:spPr>
            <a:xfrm flipH="1">
              <a:off x="6243075" y="-5451"/>
              <a:ext cx="339600" cy="11472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54" name="Google Shape;1054;p26"/>
            <p:cNvCxnSpPr>
              <a:stCxn id="1023" idx="2"/>
              <a:endCxn id="1021" idx="6"/>
            </p:cNvCxnSpPr>
            <p:nvPr/>
          </p:nvCxnSpPr>
          <p:spPr>
            <a:xfrm flipH="1">
              <a:off x="6317717" y="517871"/>
              <a:ext cx="1357800" cy="6984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55" name="Google Shape;1055;p26"/>
            <p:cNvCxnSpPr>
              <a:stCxn id="1023" idx="4"/>
            </p:cNvCxnSpPr>
            <p:nvPr/>
          </p:nvCxnSpPr>
          <p:spPr>
            <a:xfrm rot="10800000" flipH="1">
              <a:off x="7750213" y="54375"/>
              <a:ext cx="93600" cy="3888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56" name="Google Shape;1056;p26"/>
            <p:cNvCxnSpPr>
              <a:stCxn id="1057" idx="3"/>
            </p:cNvCxnSpPr>
            <p:nvPr/>
          </p:nvCxnSpPr>
          <p:spPr>
            <a:xfrm rot="10800000">
              <a:off x="8652105" y="-11167"/>
              <a:ext cx="511500" cy="3567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58" name="Google Shape;1058;p26"/>
            <p:cNvCxnSpPr>
              <a:stCxn id="1057" idx="2"/>
              <a:endCxn id="1023" idx="6"/>
            </p:cNvCxnSpPr>
            <p:nvPr/>
          </p:nvCxnSpPr>
          <p:spPr>
            <a:xfrm flipH="1">
              <a:off x="7824888" y="424760"/>
              <a:ext cx="1305900" cy="930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59" name="Google Shape;1059;p26"/>
            <p:cNvCxnSpPr>
              <a:stCxn id="1030" idx="4"/>
              <a:endCxn id="1057" idx="0"/>
            </p:cNvCxnSpPr>
            <p:nvPr/>
          </p:nvCxnSpPr>
          <p:spPr>
            <a:xfrm rot="10800000">
              <a:off x="9242776" y="536777"/>
              <a:ext cx="63900" cy="9789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60" name="Google Shape;1060;p26"/>
            <p:cNvCxnSpPr>
              <a:stCxn id="1061" idx="3"/>
              <a:endCxn id="1057" idx="7"/>
            </p:cNvCxnSpPr>
            <p:nvPr/>
          </p:nvCxnSpPr>
          <p:spPr>
            <a:xfrm rot="10800000">
              <a:off x="9322127" y="503860"/>
              <a:ext cx="1572900" cy="6498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62" name="Google Shape;1062;p26"/>
            <p:cNvCxnSpPr>
              <a:stCxn id="1061" idx="2"/>
              <a:endCxn id="1030" idx="6"/>
            </p:cNvCxnSpPr>
            <p:nvPr/>
          </p:nvCxnSpPr>
          <p:spPr>
            <a:xfrm flipH="1">
              <a:off x="9418838" y="1237715"/>
              <a:ext cx="1459200" cy="3900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63" name="Google Shape;1063;p26"/>
            <p:cNvCxnSpPr>
              <a:stCxn id="1061" idx="1"/>
              <a:endCxn id="1032" idx="4"/>
            </p:cNvCxnSpPr>
            <p:nvPr/>
          </p:nvCxnSpPr>
          <p:spPr>
            <a:xfrm flipH="1">
              <a:off x="10349161" y="1309164"/>
              <a:ext cx="576300" cy="12219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64" name="Google Shape;1064;p26"/>
            <p:cNvCxnSpPr>
              <a:stCxn id="1065" idx="1"/>
              <a:endCxn id="1032" idx="5"/>
            </p:cNvCxnSpPr>
            <p:nvPr/>
          </p:nvCxnSpPr>
          <p:spPr>
            <a:xfrm flipH="1">
              <a:off x="10402021" y="1774673"/>
              <a:ext cx="1757100" cy="7782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66" name="Google Shape;1066;p26"/>
            <p:cNvCxnSpPr>
              <a:stCxn id="1065" idx="0"/>
              <a:endCxn id="1067" idx="4"/>
            </p:cNvCxnSpPr>
            <p:nvPr/>
          </p:nvCxnSpPr>
          <p:spPr>
            <a:xfrm flipH="1">
              <a:off x="11893390" y="1806534"/>
              <a:ext cx="313200" cy="9576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68" name="Google Shape;1068;p26"/>
            <p:cNvCxnSpPr>
              <a:stCxn id="1069" idx="7"/>
              <a:endCxn id="1070" idx="1"/>
            </p:cNvCxnSpPr>
            <p:nvPr/>
          </p:nvCxnSpPr>
          <p:spPr>
            <a:xfrm rot="10800000">
              <a:off x="8117510" y="3321933"/>
              <a:ext cx="642600" cy="11061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71" name="Google Shape;1071;p26"/>
            <p:cNvCxnSpPr>
              <a:endCxn id="1072" idx="6"/>
            </p:cNvCxnSpPr>
            <p:nvPr/>
          </p:nvCxnSpPr>
          <p:spPr>
            <a:xfrm rot="10800000">
              <a:off x="11941804" y="350882"/>
              <a:ext cx="294300" cy="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73" name="Google Shape;1073;p26"/>
            <p:cNvCxnSpPr>
              <a:stCxn id="1069" idx="0"/>
              <a:endCxn id="1028" idx="3"/>
            </p:cNvCxnSpPr>
            <p:nvPr/>
          </p:nvCxnSpPr>
          <p:spPr>
            <a:xfrm rot="10800000" flipH="1">
              <a:off x="8839337" y="3056316"/>
              <a:ext cx="575400" cy="13389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74" name="Google Shape;1074;p26"/>
            <p:cNvCxnSpPr>
              <a:stCxn id="1075" idx="0"/>
              <a:endCxn id="1076" idx="0"/>
            </p:cNvCxnSpPr>
            <p:nvPr/>
          </p:nvCxnSpPr>
          <p:spPr>
            <a:xfrm rot="10800000">
              <a:off x="10593971" y="3434199"/>
              <a:ext cx="970200" cy="11166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77" name="Google Shape;1077;p26"/>
            <p:cNvCxnSpPr>
              <a:stCxn id="1075" idx="1"/>
              <a:endCxn id="1067" idx="0"/>
            </p:cNvCxnSpPr>
            <p:nvPr/>
          </p:nvCxnSpPr>
          <p:spPr>
            <a:xfrm rot="10800000" flipH="1">
              <a:off x="11616989" y="2982977"/>
              <a:ext cx="228600" cy="15897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78" name="Google Shape;1078;p26"/>
            <p:cNvCxnSpPr>
              <a:stCxn id="1067" idx="2"/>
              <a:endCxn id="1032" idx="6"/>
            </p:cNvCxnSpPr>
            <p:nvPr/>
          </p:nvCxnSpPr>
          <p:spPr>
            <a:xfrm rot="10800000">
              <a:off x="10423637" y="2605754"/>
              <a:ext cx="1336500" cy="2439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79" name="Google Shape;1079;p26"/>
            <p:cNvCxnSpPr>
              <a:stCxn id="1065" idx="2"/>
              <a:endCxn id="1061" idx="6"/>
            </p:cNvCxnSpPr>
            <p:nvPr/>
          </p:nvCxnSpPr>
          <p:spPr>
            <a:xfrm rot="10800000">
              <a:off x="11098085" y="1194779"/>
              <a:ext cx="1050000" cy="5238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80" name="Google Shape;1080;p26"/>
            <p:cNvCxnSpPr>
              <a:stCxn id="1072" idx="1"/>
              <a:endCxn id="1061" idx="5"/>
            </p:cNvCxnSpPr>
            <p:nvPr/>
          </p:nvCxnSpPr>
          <p:spPr>
            <a:xfrm flipH="1">
              <a:off x="11050633" y="430109"/>
              <a:ext cx="699900" cy="6930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81" name="Google Shape;1081;p26"/>
            <p:cNvCxnSpPr>
              <a:stCxn id="1072" idx="3"/>
              <a:endCxn id="1082" idx="1"/>
            </p:cNvCxnSpPr>
            <p:nvPr/>
          </p:nvCxnSpPr>
          <p:spPr>
            <a:xfrm rot="10800000">
              <a:off x="10480633" y="1655"/>
              <a:ext cx="1269900" cy="2700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83" name="Google Shape;1083;p26"/>
            <p:cNvCxnSpPr>
              <a:stCxn id="1061" idx="4"/>
              <a:endCxn id="1082" idx="2"/>
            </p:cNvCxnSpPr>
            <p:nvPr/>
          </p:nvCxnSpPr>
          <p:spPr>
            <a:xfrm rot="10800000">
              <a:off x="10368876" y="737"/>
              <a:ext cx="597600" cy="11055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84" name="Google Shape;1084;p26"/>
            <p:cNvCxnSpPr>
              <a:stCxn id="1057" idx="5"/>
              <a:endCxn id="1082" idx="0"/>
            </p:cNvCxnSpPr>
            <p:nvPr/>
          </p:nvCxnSpPr>
          <p:spPr>
            <a:xfrm rot="10800000" flipH="1">
              <a:off x="9322059" y="-367"/>
              <a:ext cx="935100" cy="3459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85" name="Google Shape;1085;p26"/>
            <p:cNvCxnSpPr>
              <a:stCxn id="1072" idx="7"/>
              <a:endCxn id="1065" idx="3"/>
            </p:cNvCxnSpPr>
            <p:nvPr/>
          </p:nvCxnSpPr>
          <p:spPr>
            <a:xfrm>
              <a:off x="11908987" y="430109"/>
              <a:ext cx="270900" cy="12411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86" name="Google Shape;1086;p26"/>
            <p:cNvCxnSpPr>
              <a:stCxn id="1023" idx="7"/>
              <a:endCxn id="1030" idx="3"/>
            </p:cNvCxnSpPr>
            <p:nvPr/>
          </p:nvCxnSpPr>
          <p:spPr>
            <a:xfrm>
              <a:off x="7803031" y="570689"/>
              <a:ext cx="1424400" cy="9777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87" name="Google Shape;1087;p26"/>
            <p:cNvCxnSpPr>
              <a:endCxn id="1072" idx="4"/>
            </p:cNvCxnSpPr>
            <p:nvPr/>
          </p:nvCxnSpPr>
          <p:spPr>
            <a:xfrm flipH="1">
              <a:off x="11829760" y="9038"/>
              <a:ext cx="14400" cy="2298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1000" name="Google Shape;1000;p26"/>
            <p:cNvSpPr/>
            <p:nvPr/>
          </p:nvSpPr>
          <p:spPr>
            <a:xfrm rot="-9763470" flipH="1">
              <a:off x="3282465" y="2770682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034" name="Google Shape;1034;p26"/>
            <p:cNvSpPr/>
            <p:nvPr/>
          </p:nvSpPr>
          <p:spPr>
            <a:xfrm rot="10800000" flipH="1">
              <a:off x="2747608" y="1509248"/>
              <a:ext cx="236156" cy="236156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999" name="Google Shape;999;p26"/>
            <p:cNvSpPr/>
            <p:nvPr/>
          </p:nvSpPr>
          <p:spPr>
            <a:xfrm rot="10800000" flipH="1">
              <a:off x="1393233" y="1713758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038" name="Google Shape;1038;p26"/>
            <p:cNvSpPr/>
            <p:nvPr/>
          </p:nvSpPr>
          <p:spPr>
            <a:xfrm rot="10800000" flipH="1">
              <a:off x="1898758" y="683587"/>
              <a:ext cx="149392" cy="149392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016" name="Google Shape;1016;p26"/>
            <p:cNvSpPr/>
            <p:nvPr/>
          </p:nvSpPr>
          <p:spPr>
            <a:xfrm rot="10800000" flipH="1">
              <a:off x="3677624" y="568516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004" name="Google Shape;1004;p26"/>
            <p:cNvSpPr/>
            <p:nvPr/>
          </p:nvSpPr>
          <p:spPr>
            <a:xfrm rot="10800000" flipH="1">
              <a:off x="5036983" y="880818"/>
              <a:ext cx="236156" cy="236156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021" name="Google Shape;1021;p26"/>
            <p:cNvSpPr/>
            <p:nvPr/>
          </p:nvSpPr>
          <p:spPr>
            <a:xfrm rot="10800000" flipH="1">
              <a:off x="6168345" y="1141694"/>
              <a:ext cx="149392" cy="149392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013" name="Google Shape;1013;p26"/>
            <p:cNvSpPr/>
            <p:nvPr/>
          </p:nvSpPr>
          <p:spPr>
            <a:xfrm rot="10800000" flipH="1">
              <a:off x="6173566" y="2159704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025" name="Google Shape;1025;p26"/>
            <p:cNvSpPr/>
            <p:nvPr/>
          </p:nvSpPr>
          <p:spPr>
            <a:xfrm rot="10800000" flipH="1">
              <a:off x="7625759" y="1610137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023" name="Google Shape;1023;p26"/>
            <p:cNvSpPr/>
            <p:nvPr/>
          </p:nvSpPr>
          <p:spPr>
            <a:xfrm rot="10800000" flipH="1">
              <a:off x="7675517" y="443175"/>
              <a:ext cx="149392" cy="149392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057" name="Google Shape;1057;p26"/>
            <p:cNvSpPr/>
            <p:nvPr/>
          </p:nvSpPr>
          <p:spPr>
            <a:xfrm rot="10800000" flipH="1">
              <a:off x="9130788" y="312716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072" name="Google Shape;1072;p26"/>
            <p:cNvSpPr/>
            <p:nvPr/>
          </p:nvSpPr>
          <p:spPr>
            <a:xfrm rot="10800000" flipH="1">
              <a:off x="11717716" y="238838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065" name="Google Shape;1065;p26"/>
            <p:cNvSpPr/>
            <p:nvPr/>
          </p:nvSpPr>
          <p:spPr>
            <a:xfrm rot="-10117832" flipH="1">
              <a:off x="12146619" y="1658608"/>
              <a:ext cx="149392" cy="149392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067" name="Google Shape;1067;p26"/>
            <p:cNvSpPr/>
            <p:nvPr/>
          </p:nvSpPr>
          <p:spPr>
            <a:xfrm rot="-10061494" flipH="1">
              <a:off x="11757562" y="2761495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061" name="Google Shape;1061;p26"/>
            <p:cNvSpPr/>
            <p:nvPr/>
          </p:nvSpPr>
          <p:spPr>
            <a:xfrm rot="10135587" flipH="1">
              <a:off x="10875952" y="1104151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030" name="Google Shape;1030;p26"/>
            <p:cNvSpPr/>
            <p:nvPr/>
          </p:nvSpPr>
          <p:spPr>
            <a:xfrm rot="10800000" flipH="1">
              <a:off x="9194632" y="1515677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032" name="Google Shape;1032;p26"/>
            <p:cNvSpPr/>
            <p:nvPr/>
          </p:nvSpPr>
          <p:spPr>
            <a:xfrm rot="10800000" flipH="1">
              <a:off x="10274387" y="2531131"/>
              <a:ext cx="149392" cy="149392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005" name="Google Shape;1005;p26"/>
            <p:cNvSpPr/>
            <p:nvPr/>
          </p:nvSpPr>
          <p:spPr>
            <a:xfrm rot="10800000" flipH="1">
              <a:off x="3780028" y="1301345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008" name="Google Shape;1008;p26"/>
            <p:cNvSpPr/>
            <p:nvPr/>
          </p:nvSpPr>
          <p:spPr>
            <a:xfrm rot="10800000" flipH="1">
              <a:off x="4938273" y="2119800"/>
              <a:ext cx="149392" cy="149392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002" name="Google Shape;1002;p26"/>
            <p:cNvSpPr/>
            <p:nvPr/>
          </p:nvSpPr>
          <p:spPr>
            <a:xfrm rot="10800000" flipH="1">
              <a:off x="3888828" y="2078148"/>
              <a:ext cx="149392" cy="149392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cxnSp>
          <p:nvCxnSpPr>
            <p:cNvPr id="1088" name="Google Shape;1088;p26"/>
            <p:cNvCxnSpPr>
              <a:stCxn id="1002" idx="2"/>
              <a:endCxn id="1034" idx="7"/>
            </p:cNvCxnSpPr>
            <p:nvPr/>
          </p:nvCxnSpPr>
          <p:spPr>
            <a:xfrm rot="10800000">
              <a:off x="2949228" y="1710944"/>
              <a:ext cx="939600" cy="4419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89" name="Google Shape;1089;p26"/>
            <p:cNvCxnSpPr>
              <a:stCxn id="999" idx="4"/>
              <a:endCxn id="1038" idx="1"/>
            </p:cNvCxnSpPr>
            <p:nvPr/>
          </p:nvCxnSpPr>
          <p:spPr>
            <a:xfrm rot="10800000" flipH="1">
              <a:off x="1505277" y="811058"/>
              <a:ext cx="415500" cy="9027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1041" name="Google Shape;1041;p26"/>
            <p:cNvSpPr/>
            <p:nvPr/>
          </p:nvSpPr>
          <p:spPr>
            <a:xfrm rot="10800000" flipH="1">
              <a:off x="435217" y="863669"/>
              <a:ext cx="149392" cy="149392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cxnSp>
          <p:nvCxnSpPr>
            <p:cNvPr id="1090" name="Google Shape;1090;p26"/>
            <p:cNvCxnSpPr>
              <a:stCxn id="1041" idx="3"/>
            </p:cNvCxnSpPr>
            <p:nvPr/>
          </p:nvCxnSpPr>
          <p:spPr>
            <a:xfrm rot="10800000">
              <a:off x="14295" y="20947"/>
              <a:ext cx="442800" cy="8646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91" name="Google Shape;1091;p26"/>
            <p:cNvCxnSpPr>
              <a:stCxn id="1041" idx="2"/>
            </p:cNvCxnSpPr>
            <p:nvPr/>
          </p:nvCxnSpPr>
          <p:spPr>
            <a:xfrm rot="10800000">
              <a:off x="-27383" y="832165"/>
              <a:ext cx="462600" cy="1062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92" name="Google Shape;1092;p26"/>
            <p:cNvCxnSpPr>
              <a:stCxn id="1041" idx="1"/>
            </p:cNvCxnSpPr>
            <p:nvPr/>
          </p:nvCxnSpPr>
          <p:spPr>
            <a:xfrm flipH="1">
              <a:off x="-27405" y="991183"/>
              <a:ext cx="484500" cy="4965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93" name="Google Shape;1093;p26"/>
            <p:cNvCxnSpPr>
              <a:endCxn id="999" idx="2"/>
            </p:cNvCxnSpPr>
            <p:nvPr/>
          </p:nvCxnSpPr>
          <p:spPr>
            <a:xfrm rot="10800000" flipH="1">
              <a:off x="42633" y="1825802"/>
              <a:ext cx="1350600" cy="1776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1051" name="Google Shape;1051;p26"/>
            <p:cNvSpPr/>
            <p:nvPr/>
          </p:nvSpPr>
          <p:spPr>
            <a:xfrm rot="10800000" flipH="1">
              <a:off x="6507935" y="-75430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solidFill>
              <a:schemeClr val="lt1">
                <a:alpha val="9803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082" name="Google Shape;1082;p26"/>
            <p:cNvSpPr/>
            <p:nvPr/>
          </p:nvSpPr>
          <p:spPr>
            <a:xfrm rot="10800000" flipH="1">
              <a:off x="10256792" y="-104349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solidFill>
              <a:schemeClr val="lt1">
                <a:alpha val="9803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cxnSp>
          <p:nvCxnSpPr>
            <p:cNvPr id="1094" name="Google Shape;1094;p26"/>
            <p:cNvCxnSpPr>
              <a:stCxn id="1051" idx="1"/>
              <a:endCxn id="1023" idx="3"/>
            </p:cNvCxnSpPr>
            <p:nvPr/>
          </p:nvCxnSpPr>
          <p:spPr>
            <a:xfrm>
              <a:off x="6657219" y="-4759"/>
              <a:ext cx="1040100" cy="4698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95" name="Google Shape;1095;p26"/>
            <p:cNvCxnSpPr>
              <a:endCxn id="1096" idx="1"/>
            </p:cNvCxnSpPr>
            <p:nvPr/>
          </p:nvCxnSpPr>
          <p:spPr>
            <a:xfrm flipH="1">
              <a:off x="11505573" y="5341001"/>
              <a:ext cx="674400" cy="3966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97" name="Google Shape;1097;p26"/>
            <p:cNvCxnSpPr>
              <a:endCxn id="1075" idx="2"/>
            </p:cNvCxnSpPr>
            <p:nvPr/>
          </p:nvCxnSpPr>
          <p:spPr>
            <a:xfrm flipH="1">
              <a:off x="11638867" y="4354895"/>
              <a:ext cx="670200" cy="2706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98" name="Google Shape;1098;p26"/>
            <p:cNvCxnSpPr>
              <a:stCxn id="1096" idx="0"/>
              <a:endCxn id="1075" idx="4"/>
            </p:cNvCxnSpPr>
            <p:nvPr/>
          </p:nvCxnSpPr>
          <p:spPr>
            <a:xfrm rot="10800000" flipH="1">
              <a:off x="11422079" y="4700117"/>
              <a:ext cx="142200" cy="10029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99" name="Google Shape;1099;p26"/>
            <p:cNvCxnSpPr>
              <a:stCxn id="1076" idx="2"/>
              <a:endCxn id="1100" idx="1"/>
            </p:cNvCxnSpPr>
            <p:nvPr/>
          </p:nvCxnSpPr>
          <p:spPr>
            <a:xfrm>
              <a:off x="10451194" y="3503136"/>
              <a:ext cx="31500" cy="693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01" name="Google Shape;1101;p26"/>
            <p:cNvCxnSpPr>
              <a:stCxn id="1096" idx="7"/>
              <a:endCxn id="1100" idx="3"/>
            </p:cNvCxnSpPr>
            <p:nvPr/>
          </p:nvCxnSpPr>
          <p:spPr>
            <a:xfrm rot="10800000">
              <a:off x="10482685" y="4354901"/>
              <a:ext cx="855900" cy="13827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02" name="Google Shape;1102;p26"/>
            <p:cNvCxnSpPr>
              <a:endCxn id="1075" idx="3"/>
            </p:cNvCxnSpPr>
            <p:nvPr/>
          </p:nvCxnSpPr>
          <p:spPr>
            <a:xfrm rot="10800000">
              <a:off x="11616989" y="4678313"/>
              <a:ext cx="692400" cy="4095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03" name="Google Shape;1103;p26"/>
            <p:cNvCxnSpPr>
              <a:stCxn id="1075" idx="6"/>
              <a:endCxn id="1100" idx="2"/>
            </p:cNvCxnSpPr>
            <p:nvPr/>
          </p:nvCxnSpPr>
          <p:spPr>
            <a:xfrm rot="10800000">
              <a:off x="10515675" y="4275695"/>
              <a:ext cx="973800" cy="3498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04" name="Google Shape;1104;p26"/>
            <p:cNvCxnSpPr>
              <a:stCxn id="1105" idx="0"/>
              <a:endCxn id="1100" idx="4"/>
            </p:cNvCxnSpPr>
            <p:nvPr/>
          </p:nvCxnSpPr>
          <p:spPr>
            <a:xfrm rot="10800000" flipH="1">
              <a:off x="10334099" y="4387705"/>
              <a:ext cx="69600" cy="11412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06" name="Google Shape;1106;p26"/>
            <p:cNvCxnSpPr>
              <a:stCxn id="1107" idx="1"/>
              <a:endCxn id="1100" idx="5"/>
            </p:cNvCxnSpPr>
            <p:nvPr/>
          </p:nvCxnSpPr>
          <p:spPr>
            <a:xfrm rot="10800000" flipH="1">
              <a:off x="8879745" y="4354952"/>
              <a:ext cx="1444500" cy="13038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08" name="Google Shape;1108;p26"/>
            <p:cNvCxnSpPr>
              <a:stCxn id="1107" idx="0"/>
              <a:endCxn id="1069" idx="4"/>
            </p:cNvCxnSpPr>
            <p:nvPr/>
          </p:nvCxnSpPr>
          <p:spPr>
            <a:xfrm rot="10800000" flipH="1">
              <a:off x="8826927" y="4619274"/>
              <a:ext cx="12300" cy="10176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09" name="Google Shape;1109;p26"/>
            <p:cNvCxnSpPr>
              <a:stCxn id="1069" idx="2"/>
              <a:endCxn id="1100" idx="6"/>
            </p:cNvCxnSpPr>
            <p:nvPr/>
          </p:nvCxnSpPr>
          <p:spPr>
            <a:xfrm rot="10800000" flipH="1">
              <a:off x="8951381" y="4275660"/>
              <a:ext cx="1340100" cy="2316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10" name="Google Shape;1110;p26"/>
            <p:cNvCxnSpPr>
              <a:stCxn id="1069" idx="7"/>
              <a:endCxn id="1111" idx="2"/>
            </p:cNvCxnSpPr>
            <p:nvPr/>
          </p:nvCxnSpPr>
          <p:spPr>
            <a:xfrm rot="10800000">
              <a:off x="6683210" y="3221133"/>
              <a:ext cx="2076900" cy="12069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12" name="Google Shape;1112;p26"/>
            <p:cNvCxnSpPr>
              <a:stCxn id="1069" idx="6"/>
              <a:endCxn id="1113" idx="2"/>
            </p:cNvCxnSpPr>
            <p:nvPr/>
          </p:nvCxnSpPr>
          <p:spPr>
            <a:xfrm flipH="1">
              <a:off x="7382393" y="4507260"/>
              <a:ext cx="1344900" cy="945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14" name="Google Shape;1114;p26"/>
            <p:cNvCxnSpPr>
              <a:stCxn id="1113" idx="7"/>
              <a:endCxn id="1111" idx="3"/>
            </p:cNvCxnSpPr>
            <p:nvPr/>
          </p:nvCxnSpPr>
          <p:spPr>
            <a:xfrm rot="10800000">
              <a:off x="6661437" y="3274193"/>
              <a:ext cx="529800" cy="1248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15" name="Google Shape;1115;p26"/>
            <p:cNvCxnSpPr>
              <a:stCxn id="1028" idx="1"/>
              <a:endCxn id="1100" idx="0"/>
            </p:cNvCxnSpPr>
            <p:nvPr/>
          </p:nvCxnSpPr>
          <p:spPr>
            <a:xfrm>
              <a:off x="9564537" y="3108409"/>
              <a:ext cx="839100" cy="10554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16" name="Google Shape;1116;p26"/>
            <p:cNvCxnSpPr>
              <a:endCxn id="1096" idx="3"/>
            </p:cNvCxnSpPr>
            <p:nvPr/>
          </p:nvCxnSpPr>
          <p:spPr>
            <a:xfrm rot="10800000">
              <a:off x="11505573" y="5904589"/>
              <a:ext cx="674400" cy="3279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17" name="Google Shape;1117;p26"/>
            <p:cNvCxnSpPr>
              <a:stCxn id="1105" idx="2"/>
              <a:endCxn id="1096" idx="6"/>
            </p:cNvCxnSpPr>
            <p:nvPr/>
          </p:nvCxnSpPr>
          <p:spPr>
            <a:xfrm>
              <a:off x="10408795" y="5603601"/>
              <a:ext cx="895200" cy="2175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18" name="Google Shape;1118;p26"/>
            <p:cNvCxnSpPr>
              <a:stCxn id="1119" idx="0"/>
              <a:endCxn id="1096" idx="5"/>
            </p:cNvCxnSpPr>
            <p:nvPr/>
          </p:nvCxnSpPr>
          <p:spPr>
            <a:xfrm rot="10800000" flipH="1">
              <a:off x="10069009" y="5904535"/>
              <a:ext cx="1269600" cy="9216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20" name="Google Shape;1120;p26"/>
            <p:cNvCxnSpPr>
              <a:endCxn id="1096" idx="4"/>
            </p:cNvCxnSpPr>
            <p:nvPr/>
          </p:nvCxnSpPr>
          <p:spPr>
            <a:xfrm rot="10800000">
              <a:off x="11422079" y="5939173"/>
              <a:ext cx="272100" cy="9105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21" name="Google Shape;1121;p26"/>
            <p:cNvCxnSpPr>
              <a:stCxn id="1119" idx="2"/>
              <a:endCxn id="1105" idx="4"/>
            </p:cNvCxnSpPr>
            <p:nvPr/>
          </p:nvCxnSpPr>
          <p:spPr>
            <a:xfrm rot="10800000" flipH="1">
              <a:off x="9994465" y="5678242"/>
              <a:ext cx="339600" cy="11472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22" name="Google Shape;1122;p26"/>
            <p:cNvCxnSpPr>
              <a:stCxn id="1107" idx="2"/>
              <a:endCxn id="1105" idx="6"/>
            </p:cNvCxnSpPr>
            <p:nvPr/>
          </p:nvCxnSpPr>
          <p:spPr>
            <a:xfrm rot="10800000" flipH="1">
              <a:off x="8901623" y="5603570"/>
              <a:ext cx="1357800" cy="1080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23" name="Google Shape;1123;p26"/>
            <p:cNvCxnSpPr>
              <a:stCxn id="1107" idx="4"/>
            </p:cNvCxnSpPr>
            <p:nvPr/>
          </p:nvCxnSpPr>
          <p:spPr>
            <a:xfrm flipH="1">
              <a:off x="8785527" y="5786266"/>
              <a:ext cx="41400" cy="10425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24" name="Google Shape;1124;p26"/>
            <p:cNvCxnSpPr>
              <a:stCxn id="1125" idx="3"/>
            </p:cNvCxnSpPr>
            <p:nvPr/>
          </p:nvCxnSpPr>
          <p:spPr>
            <a:xfrm>
              <a:off x="7413535" y="5883908"/>
              <a:ext cx="565500" cy="9588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26" name="Google Shape;1126;p26"/>
            <p:cNvCxnSpPr>
              <a:stCxn id="1125" idx="2"/>
              <a:endCxn id="1107" idx="6"/>
            </p:cNvCxnSpPr>
            <p:nvPr/>
          </p:nvCxnSpPr>
          <p:spPr>
            <a:xfrm rot="10800000" flipH="1">
              <a:off x="7446352" y="5711681"/>
              <a:ext cx="1305900" cy="930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27" name="Google Shape;1127;p26"/>
            <p:cNvCxnSpPr>
              <a:stCxn id="1113" idx="4"/>
              <a:endCxn id="1125" idx="0"/>
            </p:cNvCxnSpPr>
            <p:nvPr/>
          </p:nvCxnSpPr>
          <p:spPr>
            <a:xfrm>
              <a:off x="7270464" y="4713764"/>
              <a:ext cx="63900" cy="9789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28" name="Google Shape;1128;p26"/>
            <p:cNvCxnSpPr>
              <a:stCxn id="1129" idx="3"/>
              <a:endCxn id="1125" idx="7"/>
            </p:cNvCxnSpPr>
            <p:nvPr/>
          </p:nvCxnSpPr>
          <p:spPr>
            <a:xfrm>
              <a:off x="5682113" y="5075781"/>
              <a:ext cx="1572900" cy="6498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30" name="Google Shape;1130;p26"/>
            <p:cNvCxnSpPr>
              <a:stCxn id="1129" idx="2"/>
              <a:endCxn id="1113" idx="6"/>
            </p:cNvCxnSpPr>
            <p:nvPr/>
          </p:nvCxnSpPr>
          <p:spPr>
            <a:xfrm rot="10800000" flipH="1">
              <a:off x="5699102" y="4601726"/>
              <a:ext cx="1459200" cy="3900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31" name="Google Shape;1131;p26"/>
            <p:cNvCxnSpPr>
              <a:stCxn id="1129" idx="1"/>
              <a:endCxn id="1111" idx="4"/>
            </p:cNvCxnSpPr>
            <p:nvPr/>
          </p:nvCxnSpPr>
          <p:spPr>
            <a:xfrm rot="10800000" flipH="1">
              <a:off x="5651679" y="3295777"/>
              <a:ext cx="957000" cy="16245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32" name="Google Shape;1132;p26"/>
            <p:cNvCxnSpPr>
              <a:stCxn id="1133" idx="1"/>
              <a:endCxn id="1111" idx="5"/>
            </p:cNvCxnSpPr>
            <p:nvPr/>
          </p:nvCxnSpPr>
          <p:spPr>
            <a:xfrm rot="10800000" flipH="1">
              <a:off x="4477836" y="3274186"/>
              <a:ext cx="2077800" cy="17727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34" name="Google Shape;1134;p26"/>
            <p:cNvCxnSpPr>
              <a:stCxn id="1133" idx="0"/>
              <a:endCxn id="1135" idx="4"/>
            </p:cNvCxnSpPr>
            <p:nvPr/>
          </p:nvCxnSpPr>
          <p:spPr>
            <a:xfrm rot="10800000" flipH="1">
              <a:off x="4430367" y="4043325"/>
              <a:ext cx="58500" cy="9717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36" name="Google Shape;1136;p26"/>
            <p:cNvCxnSpPr>
              <a:stCxn id="1137" idx="0"/>
              <a:endCxn id="1138" idx="4"/>
            </p:cNvCxnSpPr>
            <p:nvPr/>
          </p:nvCxnSpPr>
          <p:spPr>
            <a:xfrm rot="10800000" flipH="1">
              <a:off x="2274960" y="3873332"/>
              <a:ext cx="236100" cy="11541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39" name="Google Shape;1139;p26"/>
            <p:cNvCxnSpPr>
              <a:stCxn id="1140" idx="7"/>
              <a:endCxn id="1138" idx="5"/>
            </p:cNvCxnSpPr>
            <p:nvPr/>
          </p:nvCxnSpPr>
          <p:spPr>
            <a:xfrm rot="10800000" flipH="1">
              <a:off x="1153506" y="3840629"/>
              <a:ext cx="1278300" cy="7167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41" name="Google Shape;1141;p26"/>
            <p:cNvCxnSpPr>
              <a:endCxn id="1137" idx="6"/>
            </p:cNvCxnSpPr>
            <p:nvPr/>
          </p:nvCxnSpPr>
          <p:spPr>
            <a:xfrm rot="10800000" flipH="1">
              <a:off x="1109316" y="5139476"/>
              <a:ext cx="1053600" cy="4206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42" name="Google Shape;1142;p26"/>
            <p:cNvCxnSpPr>
              <a:stCxn id="1143" idx="5"/>
              <a:endCxn id="1144" idx="6"/>
            </p:cNvCxnSpPr>
            <p:nvPr/>
          </p:nvCxnSpPr>
          <p:spPr>
            <a:xfrm>
              <a:off x="1094332" y="5702233"/>
              <a:ext cx="1771500" cy="4776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45" name="Google Shape;1145;p26"/>
            <p:cNvCxnSpPr>
              <a:endCxn id="1144" idx="4"/>
            </p:cNvCxnSpPr>
            <p:nvPr/>
          </p:nvCxnSpPr>
          <p:spPr>
            <a:xfrm rot="10800000" flipH="1">
              <a:off x="2739152" y="6254482"/>
              <a:ext cx="201300" cy="5439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46" name="Google Shape;1146;p26"/>
            <p:cNvCxnSpPr>
              <a:stCxn id="1144" idx="3"/>
            </p:cNvCxnSpPr>
            <p:nvPr/>
          </p:nvCxnSpPr>
          <p:spPr>
            <a:xfrm>
              <a:off x="2993270" y="6232604"/>
              <a:ext cx="836400" cy="5658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47" name="Google Shape;1147;p26"/>
            <p:cNvCxnSpPr>
              <a:stCxn id="1144" idx="3"/>
              <a:endCxn id="1148" idx="6"/>
            </p:cNvCxnSpPr>
            <p:nvPr/>
          </p:nvCxnSpPr>
          <p:spPr>
            <a:xfrm rot="10800000" flipH="1">
              <a:off x="2993270" y="6187904"/>
              <a:ext cx="1497000" cy="447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49" name="Google Shape;1149;p26"/>
            <p:cNvCxnSpPr>
              <a:stCxn id="1144" idx="1"/>
              <a:endCxn id="1133" idx="5"/>
            </p:cNvCxnSpPr>
            <p:nvPr/>
          </p:nvCxnSpPr>
          <p:spPr>
            <a:xfrm rot="10800000" flipH="1">
              <a:off x="2993270" y="5129768"/>
              <a:ext cx="1360200" cy="9972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50" name="Google Shape;1150;p26"/>
            <p:cNvCxnSpPr>
              <a:stCxn id="1137" idx="2"/>
              <a:endCxn id="1133" idx="6"/>
            </p:cNvCxnSpPr>
            <p:nvPr/>
          </p:nvCxnSpPr>
          <p:spPr>
            <a:xfrm rot="10800000" flipH="1">
              <a:off x="2387004" y="5073476"/>
              <a:ext cx="1955400" cy="660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51" name="Google Shape;1151;p26"/>
            <p:cNvCxnSpPr>
              <a:stCxn id="1138" idx="3"/>
              <a:endCxn id="1133" idx="7"/>
            </p:cNvCxnSpPr>
            <p:nvPr/>
          </p:nvCxnSpPr>
          <p:spPr>
            <a:xfrm>
              <a:off x="2590343" y="3840664"/>
              <a:ext cx="1783800" cy="1185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52" name="Google Shape;1152;p26"/>
            <p:cNvCxnSpPr>
              <a:stCxn id="1138" idx="2"/>
              <a:endCxn id="1135" idx="6"/>
            </p:cNvCxnSpPr>
            <p:nvPr/>
          </p:nvCxnSpPr>
          <p:spPr>
            <a:xfrm>
              <a:off x="2623160" y="3761437"/>
              <a:ext cx="1780200" cy="1485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53" name="Google Shape;1153;p26"/>
            <p:cNvCxnSpPr>
              <a:stCxn id="1135" idx="1"/>
              <a:endCxn id="1111" idx="6"/>
            </p:cNvCxnSpPr>
            <p:nvPr/>
          </p:nvCxnSpPr>
          <p:spPr>
            <a:xfrm rot="10800000" flipH="1">
              <a:off x="4607055" y="3221245"/>
              <a:ext cx="1926900" cy="6522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54" name="Google Shape;1154;p26"/>
            <p:cNvCxnSpPr>
              <a:stCxn id="1133" idx="2"/>
              <a:endCxn id="1129" idx="6"/>
            </p:cNvCxnSpPr>
            <p:nvPr/>
          </p:nvCxnSpPr>
          <p:spPr>
            <a:xfrm rot="10800000" flipH="1">
              <a:off x="4488872" y="5034880"/>
              <a:ext cx="990300" cy="681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55" name="Google Shape;1155;p26"/>
            <p:cNvCxnSpPr>
              <a:stCxn id="1148" idx="1"/>
              <a:endCxn id="1129" idx="5"/>
            </p:cNvCxnSpPr>
            <p:nvPr/>
          </p:nvCxnSpPr>
          <p:spPr>
            <a:xfrm rot="10800000" flipH="1">
              <a:off x="4681461" y="5106273"/>
              <a:ext cx="845100" cy="1002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56" name="Google Shape;1156;p26"/>
            <p:cNvCxnSpPr>
              <a:stCxn id="1148" idx="3"/>
              <a:endCxn id="1157" idx="1"/>
            </p:cNvCxnSpPr>
            <p:nvPr/>
          </p:nvCxnSpPr>
          <p:spPr>
            <a:xfrm>
              <a:off x="4681461" y="6267027"/>
              <a:ext cx="1470300" cy="5682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58" name="Google Shape;1158;p26"/>
            <p:cNvCxnSpPr>
              <a:stCxn id="1129" idx="4"/>
              <a:endCxn id="1157" idx="2"/>
            </p:cNvCxnSpPr>
            <p:nvPr/>
          </p:nvCxnSpPr>
          <p:spPr>
            <a:xfrm>
              <a:off x="5610664" y="5123204"/>
              <a:ext cx="652800" cy="17130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59" name="Google Shape;1159;p26"/>
            <p:cNvCxnSpPr>
              <a:stCxn id="1125" idx="5"/>
              <a:endCxn id="1157" idx="0"/>
            </p:cNvCxnSpPr>
            <p:nvPr/>
          </p:nvCxnSpPr>
          <p:spPr>
            <a:xfrm flipH="1">
              <a:off x="6375481" y="5883908"/>
              <a:ext cx="879600" cy="9534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60" name="Google Shape;1160;p26"/>
            <p:cNvCxnSpPr>
              <a:stCxn id="1148" idx="7"/>
              <a:endCxn id="1133" idx="3"/>
            </p:cNvCxnSpPr>
            <p:nvPr/>
          </p:nvCxnSpPr>
          <p:spPr>
            <a:xfrm rot="10800000">
              <a:off x="4457007" y="5150373"/>
              <a:ext cx="66000" cy="9582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61" name="Google Shape;1161;p26"/>
            <p:cNvCxnSpPr>
              <a:stCxn id="1107" idx="7"/>
              <a:endCxn id="1113" idx="3"/>
            </p:cNvCxnSpPr>
            <p:nvPr/>
          </p:nvCxnSpPr>
          <p:spPr>
            <a:xfrm rot="10800000">
              <a:off x="7349709" y="4681052"/>
              <a:ext cx="1424400" cy="9777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62" name="Google Shape;1162;p26"/>
            <p:cNvCxnSpPr>
              <a:endCxn id="1148" idx="4"/>
            </p:cNvCxnSpPr>
            <p:nvPr/>
          </p:nvCxnSpPr>
          <p:spPr>
            <a:xfrm rot="10800000" flipH="1">
              <a:off x="4489134" y="6299844"/>
              <a:ext cx="113100" cy="5460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63" name="Google Shape;1163;p26"/>
            <p:cNvCxnSpPr>
              <a:stCxn id="1144" idx="7"/>
              <a:endCxn id="1137" idx="4"/>
            </p:cNvCxnSpPr>
            <p:nvPr/>
          </p:nvCxnSpPr>
          <p:spPr>
            <a:xfrm rot="10800000">
              <a:off x="2275034" y="5251568"/>
              <a:ext cx="612600" cy="8754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1096" name="Google Shape;1096;p26"/>
            <p:cNvSpPr/>
            <p:nvPr/>
          </p:nvSpPr>
          <p:spPr>
            <a:xfrm flipH="1">
              <a:off x="11304001" y="5703017"/>
              <a:ext cx="236156" cy="236156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05" name="Google Shape;1105;p26"/>
            <p:cNvSpPr/>
            <p:nvPr/>
          </p:nvSpPr>
          <p:spPr>
            <a:xfrm flipH="1">
              <a:off x="10259403" y="5528905"/>
              <a:ext cx="149392" cy="149392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00" name="Google Shape;1100;p26"/>
            <p:cNvSpPr/>
            <p:nvPr/>
          </p:nvSpPr>
          <p:spPr>
            <a:xfrm flipH="1">
              <a:off x="10291530" y="4163736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069" name="Google Shape;1069;p26"/>
            <p:cNvSpPr/>
            <p:nvPr/>
          </p:nvSpPr>
          <p:spPr>
            <a:xfrm flipH="1">
              <a:off x="8727293" y="4395216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07" name="Google Shape;1107;p26"/>
            <p:cNvSpPr/>
            <p:nvPr/>
          </p:nvSpPr>
          <p:spPr>
            <a:xfrm flipH="1">
              <a:off x="8752231" y="5636874"/>
              <a:ext cx="149392" cy="149392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25" name="Google Shape;1125;p26"/>
            <p:cNvSpPr/>
            <p:nvPr/>
          </p:nvSpPr>
          <p:spPr>
            <a:xfrm flipH="1">
              <a:off x="7222264" y="5692637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48" name="Google Shape;1148;p26"/>
            <p:cNvSpPr/>
            <p:nvPr/>
          </p:nvSpPr>
          <p:spPr>
            <a:xfrm flipH="1">
              <a:off x="4490190" y="6075756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33" name="Google Shape;1133;p26"/>
            <p:cNvSpPr/>
            <p:nvPr/>
          </p:nvSpPr>
          <p:spPr>
            <a:xfrm rot="682168" flipH="1">
              <a:off x="4340946" y="5013559"/>
              <a:ext cx="149392" cy="149392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35" name="Google Shape;1135;p26"/>
            <p:cNvSpPr/>
            <p:nvPr/>
          </p:nvSpPr>
          <p:spPr>
            <a:xfrm rot="738506" flipH="1">
              <a:off x="4400716" y="3821918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29" name="Google Shape;1129;p26"/>
            <p:cNvSpPr/>
            <p:nvPr/>
          </p:nvSpPr>
          <p:spPr>
            <a:xfrm rot="-664413" flipH="1">
              <a:off x="5477100" y="4901202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13" name="Google Shape;1113;p26"/>
            <p:cNvSpPr/>
            <p:nvPr/>
          </p:nvSpPr>
          <p:spPr>
            <a:xfrm flipH="1">
              <a:off x="7158420" y="4489676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11" name="Google Shape;1111;p26"/>
            <p:cNvSpPr/>
            <p:nvPr/>
          </p:nvSpPr>
          <p:spPr>
            <a:xfrm flipH="1">
              <a:off x="6533834" y="3146530"/>
              <a:ext cx="149392" cy="149392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38" name="Google Shape;1138;p26"/>
            <p:cNvSpPr/>
            <p:nvPr/>
          </p:nvSpPr>
          <p:spPr>
            <a:xfrm flipH="1">
              <a:off x="2399072" y="3649393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37" name="Google Shape;1137;p26"/>
            <p:cNvSpPr/>
            <p:nvPr/>
          </p:nvSpPr>
          <p:spPr>
            <a:xfrm flipH="1">
              <a:off x="2162916" y="5027432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44" name="Google Shape;1144;p26"/>
            <p:cNvSpPr/>
            <p:nvPr/>
          </p:nvSpPr>
          <p:spPr>
            <a:xfrm flipH="1">
              <a:off x="2865756" y="6105090"/>
              <a:ext cx="149392" cy="149392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075" name="Google Shape;1075;p26"/>
            <p:cNvSpPr/>
            <p:nvPr/>
          </p:nvSpPr>
          <p:spPr>
            <a:xfrm flipH="1">
              <a:off x="11489475" y="4550799"/>
              <a:ext cx="149392" cy="149392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19" name="Google Shape;1119;p26"/>
            <p:cNvSpPr/>
            <p:nvPr/>
          </p:nvSpPr>
          <p:spPr>
            <a:xfrm flipH="1">
              <a:off x="9919813" y="6746029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solidFill>
              <a:schemeClr val="lt1">
                <a:alpha val="9803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57" name="Google Shape;1157;p26"/>
            <p:cNvSpPr/>
            <p:nvPr/>
          </p:nvSpPr>
          <p:spPr>
            <a:xfrm flipH="1">
              <a:off x="6151551" y="6717004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solidFill>
              <a:schemeClr val="lt1">
                <a:alpha val="9803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cxnSp>
          <p:nvCxnSpPr>
            <p:cNvPr id="1164" name="Google Shape;1164;p26"/>
            <p:cNvCxnSpPr>
              <a:stCxn id="1119" idx="1"/>
              <a:endCxn id="1107" idx="3"/>
            </p:cNvCxnSpPr>
            <p:nvPr/>
          </p:nvCxnSpPr>
          <p:spPr>
            <a:xfrm rot="10800000">
              <a:off x="8879821" y="5764250"/>
              <a:ext cx="1040100" cy="10605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65" name="Google Shape;1165;p26"/>
            <p:cNvCxnSpPr>
              <a:stCxn id="1166" idx="6"/>
              <a:endCxn id="1138" idx="6"/>
            </p:cNvCxnSpPr>
            <p:nvPr/>
          </p:nvCxnSpPr>
          <p:spPr>
            <a:xfrm>
              <a:off x="1249806" y="3691601"/>
              <a:ext cx="1149300" cy="699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67" name="Google Shape;1167;p26"/>
            <p:cNvCxnSpPr>
              <a:stCxn id="1168" idx="4"/>
              <a:endCxn id="1140" idx="1"/>
            </p:cNvCxnSpPr>
            <p:nvPr/>
          </p:nvCxnSpPr>
          <p:spPr>
            <a:xfrm>
              <a:off x="181389" y="3694736"/>
              <a:ext cx="833400" cy="8625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69" name="Google Shape;1169;p26"/>
            <p:cNvCxnSpPr>
              <a:stCxn id="1140" idx="4"/>
              <a:endCxn id="1143" idx="0"/>
            </p:cNvCxnSpPr>
            <p:nvPr/>
          </p:nvCxnSpPr>
          <p:spPr>
            <a:xfrm flipH="1">
              <a:off x="990217" y="4724846"/>
              <a:ext cx="93900" cy="7260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70" name="Google Shape;1170;p26"/>
            <p:cNvCxnSpPr>
              <a:stCxn id="1171" idx="3"/>
            </p:cNvCxnSpPr>
            <p:nvPr/>
          </p:nvCxnSpPr>
          <p:spPr>
            <a:xfrm flipH="1">
              <a:off x="994423" y="6664731"/>
              <a:ext cx="195300" cy="1932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72" name="Google Shape;1172;p26"/>
            <p:cNvCxnSpPr>
              <a:stCxn id="1171" idx="0"/>
              <a:endCxn id="1143" idx="4"/>
            </p:cNvCxnSpPr>
            <p:nvPr/>
          </p:nvCxnSpPr>
          <p:spPr>
            <a:xfrm rot="10800000">
              <a:off x="990205" y="5745355"/>
              <a:ext cx="303600" cy="6681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73" name="Google Shape;1173;p26"/>
            <p:cNvCxnSpPr>
              <a:stCxn id="1174" idx="1"/>
              <a:endCxn id="1168" idx="3"/>
            </p:cNvCxnSpPr>
            <p:nvPr/>
          </p:nvCxnSpPr>
          <p:spPr>
            <a:xfrm rot="10800000" flipH="1">
              <a:off x="7025" y="3684606"/>
              <a:ext cx="62100" cy="10395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75" name="Google Shape;1175;p26"/>
            <p:cNvCxnSpPr>
              <a:stCxn id="1143" idx="2"/>
              <a:endCxn id="1174" idx="0"/>
            </p:cNvCxnSpPr>
            <p:nvPr/>
          </p:nvCxnSpPr>
          <p:spPr>
            <a:xfrm rot="10800000">
              <a:off x="4856" y="4947751"/>
              <a:ext cx="838200" cy="6504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76" name="Google Shape;1176;p26"/>
            <p:cNvCxnSpPr>
              <a:stCxn id="1171" idx="1"/>
            </p:cNvCxnSpPr>
            <p:nvPr/>
          </p:nvCxnSpPr>
          <p:spPr>
            <a:xfrm flipH="1">
              <a:off x="-77" y="6456567"/>
              <a:ext cx="1189800" cy="1905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77" name="Google Shape;1177;p26"/>
            <p:cNvCxnSpPr>
              <a:stCxn id="1138" idx="1"/>
              <a:endCxn id="1000" idx="0"/>
            </p:cNvCxnSpPr>
            <p:nvPr/>
          </p:nvCxnSpPr>
          <p:spPr>
            <a:xfrm rot="10800000" flipH="1">
              <a:off x="2590343" y="2989810"/>
              <a:ext cx="771000" cy="6924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78" name="Google Shape;1178;p26"/>
            <p:cNvCxnSpPr>
              <a:stCxn id="1179" idx="6"/>
              <a:endCxn id="1180" idx="2"/>
            </p:cNvCxnSpPr>
            <p:nvPr/>
          </p:nvCxnSpPr>
          <p:spPr>
            <a:xfrm>
              <a:off x="683818" y="2689233"/>
              <a:ext cx="1046700" cy="2610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81" name="Google Shape;1181;p26"/>
            <p:cNvCxnSpPr>
              <a:stCxn id="1168" idx="7"/>
              <a:endCxn id="1179" idx="3"/>
            </p:cNvCxnSpPr>
            <p:nvPr/>
          </p:nvCxnSpPr>
          <p:spPr>
            <a:xfrm rot="10800000" flipH="1">
              <a:off x="206155" y="2793287"/>
              <a:ext cx="226500" cy="6306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82" name="Google Shape;1182;p26"/>
            <p:cNvCxnSpPr>
              <a:stCxn id="1168" idx="5"/>
              <a:endCxn id="1166" idx="2"/>
            </p:cNvCxnSpPr>
            <p:nvPr/>
          </p:nvCxnSpPr>
          <p:spPr>
            <a:xfrm>
              <a:off x="267972" y="3622660"/>
              <a:ext cx="785700" cy="690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83" name="Google Shape;1183;p26"/>
            <p:cNvCxnSpPr>
              <a:stCxn id="1180" idx="3"/>
              <a:endCxn id="1166" idx="7"/>
            </p:cNvCxnSpPr>
            <p:nvPr/>
          </p:nvCxnSpPr>
          <p:spPr>
            <a:xfrm flipH="1">
              <a:off x="1221044" y="3059892"/>
              <a:ext cx="555000" cy="5622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84" name="Google Shape;1184;p26"/>
            <p:cNvCxnSpPr>
              <a:stCxn id="1166" idx="4"/>
              <a:endCxn id="1140" idx="0"/>
            </p:cNvCxnSpPr>
            <p:nvPr/>
          </p:nvCxnSpPr>
          <p:spPr>
            <a:xfrm flipH="1">
              <a:off x="1084176" y="3789730"/>
              <a:ext cx="67500" cy="7389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85" name="Google Shape;1185;p26"/>
            <p:cNvCxnSpPr>
              <a:stCxn id="1144" idx="2"/>
              <a:endCxn id="1171" idx="2"/>
            </p:cNvCxnSpPr>
            <p:nvPr/>
          </p:nvCxnSpPr>
          <p:spPr>
            <a:xfrm flipH="1">
              <a:off x="1146748" y="6179786"/>
              <a:ext cx="1868400" cy="3810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86" name="Google Shape;1186;p26"/>
            <p:cNvCxnSpPr>
              <a:endCxn id="1171" idx="5"/>
            </p:cNvCxnSpPr>
            <p:nvPr/>
          </p:nvCxnSpPr>
          <p:spPr>
            <a:xfrm rot="10800000">
              <a:off x="1397887" y="6664731"/>
              <a:ext cx="704100" cy="276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1168" name="Google Shape;1168;p26"/>
            <p:cNvSpPr/>
            <p:nvPr/>
          </p:nvSpPr>
          <p:spPr>
            <a:xfrm rot="-1036530">
              <a:off x="-9517" y="3406988"/>
              <a:ext cx="294388" cy="2943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80" name="Google Shape;1180;p26"/>
            <p:cNvSpPr/>
            <p:nvPr/>
          </p:nvSpPr>
          <p:spPr>
            <a:xfrm>
              <a:off x="1730610" y="2795084"/>
              <a:ext cx="310242" cy="310242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79" name="Google Shape;1179;p26"/>
            <p:cNvSpPr/>
            <p:nvPr/>
          </p:nvSpPr>
          <p:spPr>
            <a:xfrm>
              <a:off x="389430" y="2542039"/>
              <a:ext cx="294388" cy="2943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66" name="Google Shape;1166;p26"/>
            <p:cNvSpPr/>
            <p:nvPr/>
          </p:nvSpPr>
          <p:spPr>
            <a:xfrm>
              <a:off x="1053547" y="3593471"/>
              <a:ext cx="196259" cy="196259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71" name="Google Shape;1171;p26"/>
            <p:cNvSpPr/>
            <p:nvPr/>
          </p:nvSpPr>
          <p:spPr>
            <a:xfrm>
              <a:off x="1146611" y="6413455"/>
              <a:ext cx="294388" cy="2943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43" name="Google Shape;1143;p26"/>
            <p:cNvSpPr/>
            <p:nvPr/>
          </p:nvSpPr>
          <p:spPr>
            <a:xfrm>
              <a:off x="843056" y="5450957"/>
              <a:ext cx="294388" cy="2943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40" name="Google Shape;1140;p26"/>
            <p:cNvSpPr/>
            <p:nvPr/>
          </p:nvSpPr>
          <p:spPr>
            <a:xfrm>
              <a:off x="985988" y="4528587"/>
              <a:ext cx="196259" cy="196259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cxnSp>
          <p:nvCxnSpPr>
            <p:cNvPr id="1187" name="Google Shape;1187;p26"/>
            <p:cNvCxnSpPr>
              <a:stCxn id="1140" idx="3"/>
            </p:cNvCxnSpPr>
            <p:nvPr/>
          </p:nvCxnSpPr>
          <p:spPr>
            <a:xfrm flipH="1">
              <a:off x="125229" y="4696105"/>
              <a:ext cx="889500" cy="1629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88" name="Google Shape;1188;p26"/>
            <p:cNvCxnSpPr>
              <a:stCxn id="1179" idx="4"/>
              <a:endCxn id="1166" idx="1"/>
            </p:cNvCxnSpPr>
            <p:nvPr/>
          </p:nvCxnSpPr>
          <p:spPr>
            <a:xfrm>
              <a:off x="536624" y="2836427"/>
              <a:ext cx="545700" cy="7857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1012" name="Google Shape;1012;p26"/>
            <p:cNvSpPr/>
            <p:nvPr/>
          </p:nvSpPr>
          <p:spPr>
            <a:xfrm>
              <a:off x="4972557" y="2874980"/>
              <a:ext cx="196259" cy="196259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cxnSp>
          <p:nvCxnSpPr>
            <p:cNvPr id="1189" name="Google Shape;1189;p26"/>
            <p:cNvCxnSpPr>
              <a:stCxn id="1012" idx="3"/>
              <a:endCxn id="1135" idx="0"/>
            </p:cNvCxnSpPr>
            <p:nvPr/>
          </p:nvCxnSpPr>
          <p:spPr>
            <a:xfrm flipH="1">
              <a:off x="4536598" y="3042498"/>
              <a:ext cx="464700" cy="7821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90" name="Google Shape;1190;p26"/>
            <p:cNvCxnSpPr>
              <a:stCxn id="1012" idx="2"/>
              <a:endCxn id="1000" idx="6"/>
            </p:cNvCxnSpPr>
            <p:nvPr/>
          </p:nvCxnSpPr>
          <p:spPr>
            <a:xfrm rot="10800000">
              <a:off x="3501357" y="2916110"/>
              <a:ext cx="1471200" cy="570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91" name="Google Shape;1191;p26"/>
            <p:cNvCxnSpPr>
              <a:stCxn id="1179" idx="7"/>
              <a:endCxn id="999" idx="1"/>
            </p:cNvCxnSpPr>
            <p:nvPr/>
          </p:nvCxnSpPr>
          <p:spPr>
            <a:xfrm rot="10800000" flipH="1">
              <a:off x="640706" y="1905051"/>
              <a:ext cx="785400" cy="6801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92" name="Google Shape;1192;p26"/>
            <p:cNvCxnSpPr>
              <a:endCxn id="1179" idx="1"/>
            </p:cNvCxnSpPr>
            <p:nvPr/>
          </p:nvCxnSpPr>
          <p:spPr>
            <a:xfrm>
              <a:off x="-60658" y="2344851"/>
              <a:ext cx="493200" cy="240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1174" name="Google Shape;1174;p26"/>
            <p:cNvSpPr/>
            <p:nvPr/>
          </p:nvSpPr>
          <p:spPr>
            <a:xfrm rot="5400000" flipH="1">
              <a:off x="-98982" y="4723943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solidFill>
              <a:schemeClr val="lt1">
                <a:alpha val="9803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cxnSp>
          <p:nvCxnSpPr>
            <p:cNvPr id="1193" name="Google Shape;1193;p26"/>
            <p:cNvCxnSpPr>
              <a:stCxn id="1143" idx="3"/>
            </p:cNvCxnSpPr>
            <p:nvPr/>
          </p:nvCxnSpPr>
          <p:spPr>
            <a:xfrm flipH="1">
              <a:off x="-32" y="5702233"/>
              <a:ext cx="886200" cy="5649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94" name="Google Shape;1194;p26"/>
            <p:cNvCxnSpPr>
              <a:stCxn id="1180" idx="6"/>
              <a:endCxn id="1000" idx="1"/>
            </p:cNvCxnSpPr>
            <p:nvPr/>
          </p:nvCxnSpPr>
          <p:spPr>
            <a:xfrm rot="10800000" flipH="1">
              <a:off x="2040852" y="2934905"/>
              <a:ext cx="1254600" cy="15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95" name="Google Shape;1195;p26"/>
            <p:cNvCxnSpPr>
              <a:stCxn id="1180" idx="5"/>
              <a:endCxn id="1138" idx="0"/>
            </p:cNvCxnSpPr>
            <p:nvPr/>
          </p:nvCxnSpPr>
          <p:spPr>
            <a:xfrm>
              <a:off x="1995418" y="3059892"/>
              <a:ext cx="515700" cy="5895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96" name="Google Shape;1196;p26"/>
            <p:cNvCxnSpPr>
              <a:stCxn id="999" idx="0"/>
              <a:endCxn id="1180" idx="0"/>
            </p:cNvCxnSpPr>
            <p:nvPr/>
          </p:nvCxnSpPr>
          <p:spPr>
            <a:xfrm>
              <a:off x="1505277" y="1937846"/>
              <a:ext cx="380400" cy="8571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97" name="Google Shape;1197;p26"/>
            <p:cNvCxnSpPr>
              <a:stCxn id="1140" idx="5"/>
              <a:endCxn id="1137" idx="7"/>
            </p:cNvCxnSpPr>
            <p:nvPr/>
          </p:nvCxnSpPr>
          <p:spPr>
            <a:xfrm>
              <a:off x="1153506" y="4696105"/>
              <a:ext cx="1042200" cy="3642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98" name="Google Shape;1198;p26"/>
            <p:cNvCxnSpPr>
              <a:stCxn id="1135" idx="7"/>
              <a:endCxn id="1000" idx="7"/>
            </p:cNvCxnSpPr>
            <p:nvPr/>
          </p:nvCxnSpPr>
          <p:spPr>
            <a:xfrm rot="10800000">
              <a:off x="3446643" y="2981967"/>
              <a:ext cx="1005600" cy="8577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99" name="Google Shape;1199;p26"/>
            <p:cNvCxnSpPr>
              <a:stCxn id="1008" idx="7"/>
              <a:endCxn id="1012" idx="0"/>
            </p:cNvCxnSpPr>
            <p:nvPr/>
          </p:nvCxnSpPr>
          <p:spPr>
            <a:xfrm>
              <a:off x="5065787" y="2247314"/>
              <a:ext cx="4800" cy="6276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00" name="Google Shape;1200;p26"/>
            <p:cNvCxnSpPr>
              <a:stCxn id="1111" idx="7"/>
              <a:endCxn id="1013" idx="0"/>
            </p:cNvCxnSpPr>
            <p:nvPr/>
          </p:nvCxnSpPr>
          <p:spPr>
            <a:xfrm rot="10800000">
              <a:off x="6285712" y="2383908"/>
              <a:ext cx="270000" cy="7845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01" name="Google Shape;1201;p26"/>
            <p:cNvCxnSpPr>
              <a:stCxn id="1111" idx="6"/>
              <a:endCxn id="1012" idx="5"/>
            </p:cNvCxnSpPr>
            <p:nvPr/>
          </p:nvCxnSpPr>
          <p:spPr>
            <a:xfrm rot="10800000">
              <a:off x="5140034" y="3042426"/>
              <a:ext cx="1393800" cy="1788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02" name="Google Shape;1202;p26"/>
            <p:cNvCxnSpPr>
              <a:stCxn id="1025" idx="0"/>
              <a:endCxn id="1111" idx="1"/>
            </p:cNvCxnSpPr>
            <p:nvPr/>
          </p:nvCxnSpPr>
          <p:spPr>
            <a:xfrm flipH="1">
              <a:off x="6661403" y="1834225"/>
              <a:ext cx="1076400" cy="13341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03" name="Google Shape;1203;p26"/>
            <p:cNvCxnSpPr>
              <a:stCxn id="1028" idx="0"/>
              <a:endCxn id="1076" idx="4"/>
            </p:cNvCxnSpPr>
            <p:nvPr/>
          </p:nvCxnSpPr>
          <p:spPr>
            <a:xfrm>
              <a:off x="9621563" y="3044363"/>
              <a:ext cx="760500" cy="3162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04" name="Google Shape;1204;p26"/>
            <p:cNvCxnSpPr>
              <a:stCxn id="1032" idx="0"/>
              <a:endCxn id="1076" idx="5"/>
            </p:cNvCxnSpPr>
            <p:nvPr/>
          </p:nvCxnSpPr>
          <p:spPr>
            <a:xfrm>
              <a:off x="10349083" y="2680523"/>
              <a:ext cx="90000" cy="6159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05" name="Google Shape;1205;p26"/>
            <p:cNvCxnSpPr>
              <a:stCxn id="1030" idx="0"/>
              <a:endCxn id="1028" idx="6"/>
            </p:cNvCxnSpPr>
            <p:nvPr/>
          </p:nvCxnSpPr>
          <p:spPr>
            <a:xfrm>
              <a:off x="9306676" y="1739765"/>
              <a:ext cx="246000" cy="11619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06" name="Google Shape;1206;p26"/>
            <p:cNvCxnSpPr>
              <a:stCxn id="1111" idx="1"/>
              <a:endCxn id="1070" idx="5"/>
            </p:cNvCxnSpPr>
            <p:nvPr/>
          </p:nvCxnSpPr>
          <p:spPr>
            <a:xfrm>
              <a:off x="6661348" y="3168408"/>
              <a:ext cx="1391100" cy="189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07" name="Google Shape;1207;p26"/>
            <p:cNvCxnSpPr>
              <a:stCxn id="1025" idx="0"/>
              <a:endCxn id="1070" idx="5"/>
            </p:cNvCxnSpPr>
            <p:nvPr/>
          </p:nvCxnSpPr>
          <p:spPr>
            <a:xfrm>
              <a:off x="7737803" y="1834225"/>
              <a:ext cx="314700" cy="1353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08" name="Google Shape;1208;p26"/>
            <p:cNvCxnSpPr>
              <a:stCxn id="1070" idx="7"/>
              <a:endCxn id="1028" idx="4"/>
            </p:cNvCxnSpPr>
            <p:nvPr/>
          </p:nvCxnSpPr>
          <p:spPr>
            <a:xfrm rot="10800000" flipH="1">
              <a:off x="8152134" y="2970745"/>
              <a:ext cx="1257900" cy="2514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1076" name="Google Shape;1076;p26"/>
            <p:cNvSpPr/>
            <p:nvPr/>
          </p:nvSpPr>
          <p:spPr>
            <a:xfrm rot="6550916" flipH="1">
              <a:off x="10375964" y="3285269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028" name="Google Shape;1028;p26"/>
            <p:cNvSpPr/>
            <p:nvPr/>
          </p:nvSpPr>
          <p:spPr>
            <a:xfrm rot="6550916" flipH="1">
              <a:off x="9403696" y="2895505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070" name="Google Shape;1070;p26"/>
            <p:cNvSpPr/>
            <p:nvPr/>
          </p:nvSpPr>
          <p:spPr>
            <a:xfrm rot="6550916" flipH="1">
              <a:off x="8010198" y="3179980"/>
              <a:ext cx="149392" cy="149392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cxnSp>
          <p:nvCxnSpPr>
            <p:cNvPr id="1209" name="Google Shape;1209;p26"/>
            <p:cNvCxnSpPr>
              <a:stCxn id="1067" idx="0"/>
              <a:endCxn id="1076" idx="7"/>
            </p:cNvCxnSpPr>
            <p:nvPr/>
          </p:nvCxnSpPr>
          <p:spPr>
            <a:xfrm flipH="1">
              <a:off x="10588721" y="2983008"/>
              <a:ext cx="1257000" cy="3654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10" name="Google Shape;1210;p26"/>
            <p:cNvCxnSpPr>
              <a:endCxn id="1067" idx="7"/>
            </p:cNvCxnSpPr>
            <p:nvPr/>
          </p:nvCxnSpPr>
          <p:spPr>
            <a:xfrm rot="10800000">
              <a:off x="11930123" y="2967834"/>
              <a:ext cx="291300" cy="2868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</p:spTree>
  </p:cSld>
  <p:clrMapOvr>
    <a:masterClrMapping/>
  </p:clrMapOvr>
  <p:transition spd="slow">
    <p:push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Contents slide layout">
  <p:cSld name="2_Contents slide layout">
    <p:bg>
      <p:bgPr>
        <a:gradFill>
          <a:gsLst>
            <a:gs pos="0">
              <a:schemeClr val="accent1"/>
            </a:gs>
            <a:gs pos="27000">
              <a:srgbClr val="7BA6B3"/>
            </a:gs>
            <a:gs pos="50000">
              <a:srgbClr val="8EB3BE"/>
            </a:gs>
            <a:gs pos="73000">
              <a:srgbClr val="7BA6B3"/>
            </a:gs>
            <a:gs pos="100000">
              <a:schemeClr val="accent1"/>
            </a:gs>
          </a:gsLst>
          <a:lin ang="16200000" scaled="0"/>
        </a:gradFill>
        <a:effectLst/>
      </p:bgPr>
    </p:bg>
    <p:spTree>
      <p:nvGrpSpPr>
        <p:cNvPr id="1211" name="Shape 1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2" name="Google Shape;1212;p27"/>
          <p:cNvGrpSpPr/>
          <p:nvPr/>
        </p:nvGrpSpPr>
        <p:grpSpPr>
          <a:xfrm>
            <a:off x="-98982" y="-104349"/>
            <a:ext cx="12408371" cy="7045441"/>
            <a:chOff x="-98982" y="-104349"/>
            <a:chExt cx="12408371" cy="7045441"/>
          </a:xfrm>
        </p:grpSpPr>
        <p:cxnSp>
          <p:nvCxnSpPr>
            <p:cNvPr id="1213" name="Google Shape;1213;p27"/>
            <p:cNvCxnSpPr>
              <a:stCxn id="1214" idx="7"/>
              <a:endCxn id="1215" idx="2"/>
            </p:cNvCxnSpPr>
            <p:nvPr/>
          </p:nvCxnSpPr>
          <p:spPr>
            <a:xfrm>
              <a:off x="1584504" y="1905029"/>
              <a:ext cx="1703100" cy="9444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16" name="Google Shape;1216;p27"/>
            <p:cNvCxnSpPr>
              <a:stCxn id="1215" idx="4"/>
              <a:endCxn id="1217" idx="1"/>
            </p:cNvCxnSpPr>
            <p:nvPr/>
          </p:nvCxnSpPr>
          <p:spPr>
            <a:xfrm rot="10800000" flipH="1">
              <a:off x="3427782" y="2205737"/>
              <a:ext cx="483000" cy="5700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18" name="Google Shape;1218;p27"/>
            <p:cNvCxnSpPr>
              <a:stCxn id="1219" idx="2"/>
              <a:endCxn id="1220" idx="6"/>
            </p:cNvCxnSpPr>
            <p:nvPr/>
          </p:nvCxnSpPr>
          <p:spPr>
            <a:xfrm flipH="1">
              <a:off x="4004083" y="998896"/>
              <a:ext cx="1032900" cy="4146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21" name="Google Shape;1221;p27"/>
            <p:cNvCxnSpPr>
              <a:stCxn id="1217" idx="5"/>
              <a:endCxn id="1219" idx="1"/>
            </p:cNvCxnSpPr>
            <p:nvPr/>
          </p:nvCxnSpPr>
          <p:spPr>
            <a:xfrm rot="10800000" flipH="1">
              <a:off x="4016342" y="1082426"/>
              <a:ext cx="1055100" cy="10176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22" name="Google Shape;1222;p27"/>
            <p:cNvCxnSpPr>
              <a:stCxn id="1215" idx="5"/>
              <a:endCxn id="1223" idx="1"/>
            </p:cNvCxnSpPr>
            <p:nvPr/>
          </p:nvCxnSpPr>
          <p:spPr>
            <a:xfrm rot="10800000" flipH="1">
              <a:off x="3493690" y="2247401"/>
              <a:ext cx="1466400" cy="5832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24" name="Google Shape;1224;p27"/>
            <p:cNvCxnSpPr>
              <a:stCxn id="1219" idx="0"/>
              <a:endCxn id="1223" idx="4"/>
            </p:cNvCxnSpPr>
            <p:nvPr/>
          </p:nvCxnSpPr>
          <p:spPr>
            <a:xfrm flipH="1">
              <a:off x="5012861" y="1116974"/>
              <a:ext cx="142200" cy="10029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25" name="Google Shape;1225;p27"/>
            <p:cNvCxnSpPr>
              <a:stCxn id="1217" idx="3"/>
              <a:endCxn id="1220" idx="0"/>
            </p:cNvCxnSpPr>
            <p:nvPr/>
          </p:nvCxnSpPr>
          <p:spPr>
            <a:xfrm rot="10800000">
              <a:off x="3892106" y="1525526"/>
              <a:ext cx="18600" cy="5745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26" name="Google Shape;1226;p27"/>
            <p:cNvCxnSpPr>
              <a:stCxn id="1227" idx="7"/>
              <a:endCxn id="1228" idx="1"/>
            </p:cNvCxnSpPr>
            <p:nvPr/>
          </p:nvCxnSpPr>
          <p:spPr>
            <a:xfrm rot="10800000" flipH="1">
              <a:off x="5140075" y="2351122"/>
              <a:ext cx="1066200" cy="5526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29" name="Google Shape;1229;p27"/>
            <p:cNvCxnSpPr>
              <a:stCxn id="1219" idx="7"/>
              <a:endCxn id="1228" idx="3"/>
            </p:cNvCxnSpPr>
            <p:nvPr/>
          </p:nvCxnSpPr>
          <p:spPr>
            <a:xfrm>
              <a:off x="5238555" y="1082390"/>
              <a:ext cx="967800" cy="11100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30" name="Google Shape;1230;p27"/>
            <p:cNvCxnSpPr>
              <a:stCxn id="1231" idx="3"/>
            </p:cNvCxnSpPr>
            <p:nvPr/>
          </p:nvCxnSpPr>
          <p:spPr>
            <a:xfrm rot="10800000">
              <a:off x="3211541" y="18433"/>
              <a:ext cx="498900" cy="5829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32" name="Google Shape;1232;p27"/>
            <p:cNvCxnSpPr>
              <a:stCxn id="1217" idx="6"/>
              <a:endCxn id="1223" idx="2"/>
            </p:cNvCxnSpPr>
            <p:nvPr/>
          </p:nvCxnSpPr>
          <p:spPr>
            <a:xfrm>
              <a:off x="4038220" y="2152844"/>
              <a:ext cx="900000" cy="417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33" name="Google Shape;1233;p27"/>
            <p:cNvCxnSpPr>
              <a:stCxn id="1231" idx="0"/>
              <a:endCxn id="1220" idx="4"/>
            </p:cNvCxnSpPr>
            <p:nvPr/>
          </p:nvCxnSpPr>
          <p:spPr>
            <a:xfrm>
              <a:off x="3789668" y="792604"/>
              <a:ext cx="102300" cy="5088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34" name="Google Shape;1234;p27"/>
            <p:cNvCxnSpPr>
              <a:stCxn id="1223" idx="6"/>
              <a:endCxn id="1228" idx="2"/>
            </p:cNvCxnSpPr>
            <p:nvPr/>
          </p:nvCxnSpPr>
          <p:spPr>
            <a:xfrm>
              <a:off x="5087665" y="2194496"/>
              <a:ext cx="1086000" cy="774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35" name="Google Shape;1235;p27"/>
            <p:cNvCxnSpPr>
              <a:stCxn id="1236" idx="0"/>
              <a:endCxn id="1228" idx="4"/>
            </p:cNvCxnSpPr>
            <p:nvPr/>
          </p:nvCxnSpPr>
          <p:spPr>
            <a:xfrm>
              <a:off x="6243041" y="1291086"/>
              <a:ext cx="42600" cy="8685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37" name="Google Shape;1237;p27"/>
            <p:cNvCxnSpPr>
              <a:stCxn id="1238" idx="1"/>
              <a:endCxn id="1228" idx="5"/>
            </p:cNvCxnSpPr>
            <p:nvPr/>
          </p:nvCxnSpPr>
          <p:spPr>
            <a:xfrm flipH="1">
              <a:off x="6364795" y="570689"/>
              <a:ext cx="1332600" cy="16218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39" name="Google Shape;1239;p27"/>
            <p:cNvCxnSpPr>
              <a:stCxn id="1238" idx="0"/>
              <a:endCxn id="1240" idx="4"/>
            </p:cNvCxnSpPr>
            <p:nvPr/>
          </p:nvCxnSpPr>
          <p:spPr>
            <a:xfrm flipH="1">
              <a:off x="7737913" y="592567"/>
              <a:ext cx="12300" cy="10176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41" name="Google Shape;1241;p27"/>
            <p:cNvCxnSpPr>
              <a:stCxn id="1240" idx="2"/>
              <a:endCxn id="1228" idx="6"/>
            </p:cNvCxnSpPr>
            <p:nvPr/>
          </p:nvCxnSpPr>
          <p:spPr>
            <a:xfrm flipH="1">
              <a:off x="6397559" y="1722181"/>
              <a:ext cx="1228200" cy="5496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42" name="Google Shape;1242;p27"/>
            <p:cNvCxnSpPr>
              <a:stCxn id="1240" idx="7"/>
              <a:endCxn id="1243" idx="5"/>
            </p:cNvCxnSpPr>
            <p:nvPr/>
          </p:nvCxnSpPr>
          <p:spPr>
            <a:xfrm>
              <a:off x="7817030" y="1801408"/>
              <a:ext cx="1650000" cy="11052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44" name="Google Shape;1244;p27"/>
            <p:cNvCxnSpPr>
              <a:stCxn id="1240" idx="6"/>
              <a:endCxn id="1245" idx="2"/>
            </p:cNvCxnSpPr>
            <p:nvPr/>
          </p:nvCxnSpPr>
          <p:spPr>
            <a:xfrm rot="10800000" flipH="1">
              <a:off x="7849847" y="1627681"/>
              <a:ext cx="1344900" cy="945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46" name="Google Shape;1246;p27"/>
            <p:cNvCxnSpPr>
              <a:stCxn id="1245" idx="7"/>
              <a:endCxn id="1247" idx="3"/>
            </p:cNvCxnSpPr>
            <p:nvPr/>
          </p:nvCxnSpPr>
          <p:spPr>
            <a:xfrm>
              <a:off x="9385903" y="1706948"/>
              <a:ext cx="910500" cy="8460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48" name="Google Shape;1248;p27"/>
            <p:cNvCxnSpPr>
              <a:stCxn id="1249" idx="0"/>
              <a:endCxn id="1215" idx="3"/>
            </p:cNvCxnSpPr>
            <p:nvPr/>
          </p:nvCxnSpPr>
          <p:spPr>
            <a:xfrm>
              <a:off x="2865686" y="1745404"/>
              <a:ext cx="476700" cy="10380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50" name="Google Shape;1250;p27"/>
            <p:cNvCxnSpPr>
              <a:stCxn id="1220" idx="2"/>
              <a:endCxn id="1249" idx="6"/>
            </p:cNvCxnSpPr>
            <p:nvPr/>
          </p:nvCxnSpPr>
          <p:spPr>
            <a:xfrm flipH="1">
              <a:off x="2983828" y="1413389"/>
              <a:ext cx="796200" cy="2139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51" name="Google Shape;1251;p27"/>
            <p:cNvCxnSpPr>
              <a:stCxn id="1231" idx="1"/>
              <a:endCxn id="1249" idx="5"/>
            </p:cNvCxnSpPr>
            <p:nvPr/>
          </p:nvCxnSpPr>
          <p:spPr>
            <a:xfrm flipH="1">
              <a:off x="2949041" y="759787"/>
              <a:ext cx="761400" cy="7839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52" name="Google Shape;1252;p27"/>
            <p:cNvCxnSpPr>
              <a:stCxn id="1253" idx="7"/>
              <a:endCxn id="1249" idx="3"/>
            </p:cNvCxnSpPr>
            <p:nvPr/>
          </p:nvCxnSpPr>
          <p:spPr>
            <a:xfrm>
              <a:off x="2026272" y="811101"/>
              <a:ext cx="756000" cy="7326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54" name="Google Shape;1254;p27"/>
            <p:cNvCxnSpPr>
              <a:stCxn id="1214" idx="6"/>
              <a:endCxn id="1249" idx="2"/>
            </p:cNvCxnSpPr>
            <p:nvPr/>
          </p:nvCxnSpPr>
          <p:spPr>
            <a:xfrm rot="10800000" flipH="1">
              <a:off x="1617321" y="1627202"/>
              <a:ext cx="1130400" cy="1986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55" name="Google Shape;1255;p27"/>
            <p:cNvCxnSpPr>
              <a:stCxn id="1256" idx="7"/>
              <a:endCxn id="1214" idx="3"/>
            </p:cNvCxnSpPr>
            <p:nvPr/>
          </p:nvCxnSpPr>
          <p:spPr>
            <a:xfrm>
              <a:off x="562731" y="991183"/>
              <a:ext cx="863400" cy="7554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57" name="Google Shape;1257;p27"/>
            <p:cNvCxnSpPr>
              <a:stCxn id="1256" idx="6"/>
              <a:endCxn id="1253" idx="2"/>
            </p:cNvCxnSpPr>
            <p:nvPr/>
          </p:nvCxnSpPr>
          <p:spPr>
            <a:xfrm rot="10800000" flipH="1">
              <a:off x="584609" y="758365"/>
              <a:ext cx="1314000" cy="1800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58" name="Google Shape;1258;p27"/>
            <p:cNvCxnSpPr>
              <a:stCxn id="1256" idx="5"/>
            </p:cNvCxnSpPr>
            <p:nvPr/>
          </p:nvCxnSpPr>
          <p:spPr>
            <a:xfrm rot="10800000" flipH="1">
              <a:off x="562731" y="7747"/>
              <a:ext cx="830400" cy="8778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59" name="Google Shape;1259;p27"/>
            <p:cNvCxnSpPr>
              <a:stCxn id="1253" idx="4"/>
            </p:cNvCxnSpPr>
            <p:nvPr/>
          </p:nvCxnSpPr>
          <p:spPr>
            <a:xfrm rot="10800000">
              <a:off x="1913154" y="8887"/>
              <a:ext cx="60300" cy="6747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60" name="Google Shape;1260;p27"/>
            <p:cNvCxnSpPr>
              <a:stCxn id="1253" idx="5"/>
            </p:cNvCxnSpPr>
            <p:nvPr/>
          </p:nvCxnSpPr>
          <p:spPr>
            <a:xfrm rot="10800000" flipH="1">
              <a:off x="2026272" y="21465"/>
              <a:ext cx="969600" cy="6840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61" name="Google Shape;1261;p27"/>
            <p:cNvCxnSpPr>
              <a:stCxn id="1231" idx="5"/>
            </p:cNvCxnSpPr>
            <p:nvPr/>
          </p:nvCxnSpPr>
          <p:spPr>
            <a:xfrm rot="10800000" flipH="1">
              <a:off x="3868895" y="-11267"/>
              <a:ext cx="430500" cy="6126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62" name="Google Shape;1262;p27"/>
            <p:cNvCxnSpPr>
              <a:stCxn id="1253" idx="6"/>
              <a:endCxn id="1231" idx="2"/>
            </p:cNvCxnSpPr>
            <p:nvPr/>
          </p:nvCxnSpPr>
          <p:spPr>
            <a:xfrm rot="10800000" flipH="1">
              <a:off x="2048150" y="680583"/>
              <a:ext cx="1629600" cy="777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63" name="Google Shape;1263;p27"/>
            <p:cNvCxnSpPr>
              <a:stCxn id="1231" idx="6"/>
              <a:endCxn id="1219" idx="3"/>
            </p:cNvCxnSpPr>
            <p:nvPr/>
          </p:nvCxnSpPr>
          <p:spPr>
            <a:xfrm>
              <a:off x="3901712" y="680560"/>
              <a:ext cx="1170000" cy="2349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64" name="Google Shape;1264;p27"/>
            <p:cNvCxnSpPr>
              <a:stCxn id="1236" idx="2"/>
              <a:endCxn id="1219" idx="6"/>
            </p:cNvCxnSpPr>
            <p:nvPr/>
          </p:nvCxnSpPr>
          <p:spPr>
            <a:xfrm rot="10800000">
              <a:off x="5273145" y="998890"/>
              <a:ext cx="895200" cy="2175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65" name="Google Shape;1265;p27"/>
            <p:cNvCxnSpPr>
              <a:stCxn id="1266" idx="0"/>
              <a:endCxn id="1219" idx="5"/>
            </p:cNvCxnSpPr>
            <p:nvPr/>
          </p:nvCxnSpPr>
          <p:spPr>
            <a:xfrm flipH="1">
              <a:off x="5238531" y="-6144"/>
              <a:ext cx="1269600" cy="9216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67" name="Google Shape;1267;p27"/>
            <p:cNvCxnSpPr>
              <a:endCxn id="1219" idx="4"/>
            </p:cNvCxnSpPr>
            <p:nvPr/>
          </p:nvCxnSpPr>
          <p:spPr>
            <a:xfrm>
              <a:off x="4882961" y="-29682"/>
              <a:ext cx="272100" cy="9105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68" name="Google Shape;1268;p27"/>
            <p:cNvCxnSpPr>
              <a:stCxn id="1266" idx="2"/>
              <a:endCxn id="1236" idx="4"/>
            </p:cNvCxnSpPr>
            <p:nvPr/>
          </p:nvCxnSpPr>
          <p:spPr>
            <a:xfrm flipH="1">
              <a:off x="6243075" y="-5451"/>
              <a:ext cx="339600" cy="11472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69" name="Google Shape;1269;p27"/>
            <p:cNvCxnSpPr>
              <a:stCxn id="1238" idx="2"/>
              <a:endCxn id="1236" idx="6"/>
            </p:cNvCxnSpPr>
            <p:nvPr/>
          </p:nvCxnSpPr>
          <p:spPr>
            <a:xfrm flipH="1">
              <a:off x="6317717" y="517871"/>
              <a:ext cx="1357800" cy="6984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70" name="Google Shape;1270;p27"/>
            <p:cNvCxnSpPr>
              <a:stCxn id="1238" idx="4"/>
            </p:cNvCxnSpPr>
            <p:nvPr/>
          </p:nvCxnSpPr>
          <p:spPr>
            <a:xfrm rot="10800000" flipH="1">
              <a:off x="7750213" y="54375"/>
              <a:ext cx="93600" cy="3888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71" name="Google Shape;1271;p27"/>
            <p:cNvCxnSpPr>
              <a:stCxn id="1272" idx="3"/>
            </p:cNvCxnSpPr>
            <p:nvPr/>
          </p:nvCxnSpPr>
          <p:spPr>
            <a:xfrm rot="10800000">
              <a:off x="8652105" y="-11167"/>
              <a:ext cx="511500" cy="3567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73" name="Google Shape;1273;p27"/>
            <p:cNvCxnSpPr>
              <a:stCxn id="1272" idx="2"/>
              <a:endCxn id="1238" idx="6"/>
            </p:cNvCxnSpPr>
            <p:nvPr/>
          </p:nvCxnSpPr>
          <p:spPr>
            <a:xfrm flipH="1">
              <a:off x="7824888" y="424760"/>
              <a:ext cx="1305900" cy="930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74" name="Google Shape;1274;p27"/>
            <p:cNvCxnSpPr>
              <a:stCxn id="1245" idx="4"/>
              <a:endCxn id="1272" idx="0"/>
            </p:cNvCxnSpPr>
            <p:nvPr/>
          </p:nvCxnSpPr>
          <p:spPr>
            <a:xfrm rot="10800000">
              <a:off x="9242776" y="536777"/>
              <a:ext cx="63900" cy="9789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75" name="Google Shape;1275;p27"/>
            <p:cNvCxnSpPr>
              <a:stCxn id="1276" idx="3"/>
              <a:endCxn id="1272" idx="7"/>
            </p:cNvCxnSpPr>
            <p:nvPr/>
          </p:nvCxnSpPr>
          <p:spPr>
            <a:xfrm rot="10800000">
              <a:off x="9322127" y="503860"/>
              <a:ext cx="1572900" cy="6498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77" name="Google Shape;1277;p27"/>
            <p:cNvCxnSpPr>
              <a:stCxn id="1276" idx="2"/>
              <a:endCxn id="1245" idx="6"/>
            </p:cNvCxnSpPr>
            <p:nvPr/>
          </p:nvCxnSpPr>
          <p:spPr>
            <a:xfrm flipH="1">
              <a:off x="9418838" y="1237715"/>
              <a:ext cx="1459200" cy="3900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78" name="Google Shape;1278;p27"/>
            <p:cNvCxnSpPr>
              <a:stCxn id="1276" idx="1"/>
              <a:endCxn id="1247" idx="4"/>
            </p:cNvCxnSpPr>
            <p:nvPr/>
          </p:nvCxnSpPr>
          <p:spPr>
            <a:xfrm flipH="1">
              <a:off x="10349161" y="1309164"/>
              <a:ext cx="576300" cy="12219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79" name="Google Shape;1279;p27"/>
            <p:cNvCxnSpPr>
              <a:stCxn id="1280" idx="1"/>
              <a:endCxn id="1247" idx="5"/>
            </p:cNvCxnSpPr>
            <p:nvPr/>
          </p:nvCxnSpPr>
          <p:spPr>
            <a:xfrm flipH="1">
              <a:off x="10402021" y="1774673"/>
              <a:ext cx="1757100" cy="7782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81" name="Google Shape;1281;p27"/>
            <p:cNvCxnSpPr>
              <a:stCxn id="1280" idx="0"/>
              <a:endCxn id="1282" idx="4"/>
            </p:cNvCxnSpPr>
            <p:nvPr/>
          </p:nvCxnSpPr>
          <p:spPr>
            <a:xfrm flipH="1">
              <a:off x="11893390" y="1806534"/>
              <a:ext cx="313200" cy="9576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83" name="Google Shape;1283;p27"/>
            <p:cNvCxnSpPr>
              <a:stCxn id="1284" idx="7"/>
              <a:endCxn id="1285" idx="1"/>
            </p:cNvCxnSpPr>
            <p:nvPr/>
          </p:nvCxnSpPr>
          <p:spPr>
            <a:xfrm rot="10800000">
              <a:off x="8117510" y="3321933"/>
              <a:ext cx="642600" cy="11061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86" name="Google Shape;1286;p27"/>
            <p:cNvCxnSpPr>
              <a:endCxn id="1287" idx="6"/>
            </p:cNvCxnSpPr>
            <p:nvPr/>
          </p:nvCxnSpPr>
          <p:spPr>
            <a:xfrm rot="10800000">
              <a:off x="11941804" y="350882"/>
              <a:ext cx="294300" cy="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88" name="Google Shape;1288;p27"/>
            <p:cNvCxnSpPr>
              <a:stCxn id="1284" idx="0"/>
              <a:endCxn id="1243" idx="3"/>
            </p:cNvCxnSpPr>
            <p:nvPr/>
          </p:nvCxnSpPr>
          <p:spPr>
            <a:xfrm rot="10800000" flipH="1">
              <a:off x="8839337" y="3056316"/>
              <a:ext cx="575400" cy="13389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89" name="Google Shape;1289;p27"/>
            <p:cNvCxnSpPr>
              <a:stCxn id="1290" idx="0"/>
              <a:endCxn id="1291" idx="0"/>
            </p:cNvCxnSpPr>
            <p:nvPr/>
          </p:nvCxnSpPr>
          <p:spPr>
            <a:xfrm rot="10800000">
              <a:off x="10593971" y="3434199"/>
              <a:ext cx="970200" cy="11166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92" name="Google Shape;1292;p27"/>
            <p:cNvCxnSpPr>
              <a:stCxn id="1290" idx="1"/>
              <a:endCxn id="1282" idx="0"/>
            </p:cNvCxnSpPr>
            <p:nvPr/>
          </p:nvCxnSpPr>
          <p:spPr>
            <a:xfrm rot="10800000" flipH="1">
              <a:off x="11616989" y="2982977"/>
              <a:ext cx="228600" cy="15897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93" name="Google Shape;1293;p27"/>
            <p:cNvCxnSpPr>
              <a:stCxn id="1282" idx="2"/>
              <a:endCxn id="1247" idx="6"/>
            </p:cNvCxnSpPr>
            <p:nvPr/>
          </p:nvCxnSpPr>
          <p:spPr>
            <a:xfrm rot="10800000">
              <a:off x="10423637" y="2605754"/>
              <a:ext cx="1336500" cy="2439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94" name="Google Shape;1294;p27"/>
            <p:cNvCxnSpPr>
              <a:stCxn id="1280" idx="2"/>
              <a:endCxn id="1276" idx="6"/>
            </p:cNvCxnSpPr>
            <p:nvPr/>
          </p:nvCxnSpPr>
          <p:spPr>
            <a:xfrm rot="10800000">
              <a:off x="11098085" y="1194779"/>
              <a:ext cx="1050000" cy="5238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95" name="Google Shape;1295;p27"/>
            <p:cNvCxnSpPr>
              <a:stCxn id="1287" idx="1"/>
              <a:endCxn id="1276" idx="5"/>
            </p:cNvCxnSpPr>
            <p:nvPr/>
          </p:nvCxnSpPr>
          <p:spPr>
            <a:xfrm flipH="1">
              <a:off x="11050633" y="430109"/>
              <a:ext cx="699900" cy="6930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96" name="Google Shape;1296;p27"/>
            <p:cNvCxnSpPr>
              <a:stCxn id="1287" idx="3"/>
              <a:endCxn id="1297" idx="1"/>
            </p:cNvCxnSpPr>
            <p:nvPr/>
          </p:nvCxnSpPr>
          <p:spPr>
            <a:xfrm rot="10800000">
              <a:off x="10480633" y="1655"/>
              <a:ext cx="1269900" cy="2700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98" name="Google Shape;1298;p27"/>
            <p:cNvCxnSpPr>
              <a:stCxn id="1276" idx="4"/>
              <a:endCxn id="1297" idx="2"/>
            </p:cNvCxnSpPr>
            <p:nvPr/>
          </p:nvCxnSpPr>
          <p:spPr>
            <a:xfrm rot="10800000">
              <a:off x="10368876" y="737"/>
              <a:ext cx="597600" cy="11055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99" name="Google Shape;1299;p27"/>
            <p:cNvCxnSpPr>
              <a:stCxn id="1272" idx="5"/>
              <a:endCxn id="1297" idx="0"/>
            </p:cNvCxnSpPr>
            <p:nvPr/>
          </p:nvCxnSpPr>
          <p:spPr>
            <a:xfrm rot="10800000" flipH="1">
              <a:off x="9322059" y="-367"/>
              <a:ext cx="935100" cy="3459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300" name="Google Shape;1300;p27"/>
            <p:cNvCxnSpPr>
              <a:stCxn id="1287" idx="7"/>
              <a:endCxn id="1280" idx="3"/>
            </p:cNvCxnSpPr>
            <p:nvPr/>
          </p:nvCxnSpPr>
          <p:spPr>
            <a:xfrm>
              <a:off x="11908987" y="430109"/>
              <a:ext cx="270900" cy="12411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301" name="Google Shape;1301;p27"/>
            <p:cNvCxnSpPr>
              <a:stCxn id="1238" idx="7"/>
              <a:endCxn id="1245" idx="3"/>
            </p:cNvCxnSpPr>
            <p:nvPr/>
          </p:nvCxnSpPr>
          <p:spPr>
            <a:xfrm>
              <a:off x="7803031" y="570689"/>
              <a:ext cx="1424400" cy="9777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302" name="Google Shape;1302;p27"/>
            <p:cNvCxnSpPr>
              <a:endCxn id="1287" idx="4"/>
            </p:cNvCxnSpPr>
            <p:nvPr/>
          </p:nvCxnSpPr>
          <p:spPr>
            <a:xfrm flipH="1">
              <a:off x="11829760" y="9038"/>
              <a:ext cx="14400" cy="2298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1215" name="Google Shape;1215;p27"/>
            <p:cNvSpPr/>
            <p:nvPr/>
          </p:nvSpPr>
          <p:spPr>
            <a:xfrm rot="-9763470" flipH="1">
              <a:off x="3282465" y="2770682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249" name="Google Shape;1249;p27"/>
            <p:cNvSpPr/>
            <p:nvPr/>
          </p:nvSpPr>
          <p:spPr>
            <a:xfrm rot="10800000" flipH="1">
              <a:off x="2747608" y="1509248"/>
              <a:ext cx="236156" cy="236156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214" name="Google Shape;1214;p27"/>
            <p:cNvSpPr/>
            <p:nvPr/>
          </p:nvSpPr>
          <p:spPr>
            <a:xfrm rot="10800000" flipH="1">
              <a:off x="1393233" y="1713758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253" name="Google Shape;1253;p27"/>
            <p:cNvSpPr/>
            <p:nvPr/>
          </p:nvSpPr>
          <p:spPr>
            <a:xfrm rot="10800000" flipH="1">
              <a:off x="1898758" y="683587"/>
              <a:ext cx="149392" cy="149392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231" name="Google Shape;1231;p27"/>
            <p:cNvSpPr/>
            <p:nvPr/>
          </p:nvSpPr>
          <p:spPr>
            <a:xfrm rot="10800000" flipH="1">
              <a:off x="3677624" y="568516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219" name="Google Shape;1219;p27"/>
            <p:cNvSpPr/>
            <p:nvPr/>
          </p:nvSpPr>
          <p:spPr>
            <a:xfrm rot="10800000" flipH="1">
              <a:off x="5036983" y="880818"/>
              <a:ext cx="236156" cy="236156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236" name="Google Shape;1236;p27"/>
            <p:cNvSpPr/>
            <p:nvPr/>
          </p:nvSpPr>
          <p:spPr>
            <a:xfrm rot="10800000" flipH="1">
              <a:off x="6168345" y="1141694"/>
              <a:ext cx="149392" cy="149392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228" name="Google Shape;1228;p27"/>
            <p:cNvSpPr/>
            <p:nvPr/>
          </p:nvSpPr>
          <p:spPr>
            <a:xfrm rot="10800000" flipH="1">
              <a:off x="6173566" y="2159704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240" name="Google Shape;1240;p27"/>
            <p:cNvSpPr/>
            <p:nvPr/>
          </p:nvSpPr>
          <p:spPr>
            <a:xfrm rot="10800000" flipH="1">
              <a:off x="7625759" y="1610137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238" name="Google Shape;1238;p27"/>
            <p:cNvSpPr/>
            <p:nvPr/>
          </p:nvSpPr>
          <p:spPr>
            <a:xfrm rot="10800000" flipH="1">
              <a:off x="7675517" y="443175"/>
              <a:ext cx="149392" cy="149392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272" name="Google Shape;1272;p27"/>
            <p:cNvSpPr/>
            <p:nvPr/>
          </p:nvSpPr>
          <p:spPr>
            <a:xfrm rot="10800000" flipH="1">
              <a:off x="9130788" y="312716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287" name="Google Shape;1287;p27"/>
            <p:cNvSpPr/>
            <p:nvPr/>
          </p:nvSpPr>
          <p:spPr>
            <a:xfrm rot="10800000" flipH="1">
              <a:off x="11717716" y="238838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280" name="Google Shape;1280;p27"/>
            <p:cNvSpPr/>
            <p:nvPr/>
          </p:nvSpPr>
          <p:spPr>
            <a:xfrm rot="-10117832" flipH="1">
              <a:off x="12146619" y="1658608"/>
              <a:ext cx="149392" cy="149392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282" name="Google Shape;1282;p27"/>
            <p:cNvSpPr/>
            <p:nvPr/>
          </p:nvSpPr>
          <p:spPr>
            <a:xfrm rot="-10061494" flipH="1">
              <a:off x="11757562" y="2761495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276" name="Google Shape;1276;p27"/>
            <p:cNvSpPr/>
            <p:nvPr/>
          </p:nvSpPr>
          <p:spPr>
            <a:xfrm rot="10135587" flipH="1">
              <a:off x="10875952" y="1104151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245" name="Google Shape;1245;p27"/>
            <p:cNvSpPr/>
            <p:nvPr/>
          </p:nvSpPr>
          <p:spPr>
            <a:xfrm rot="10800000" flipH="1">
              <a:off x="9194632" y="1515677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247" name="Google Shape;1247;p27"/>
            <p:cNvSpPr/>
            <p:nvPr/>
          </p:nvSpPr>
          <p:spPr>
            <a:xfrm rot="10800000" flipH="1">
              <a:off x="10274387" y="2531131"/>
              <a:ext cx="149392" cy="149392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220" name="Google Shape;1220;p27"/>
            <p:cNvSpPr/>
            <p:nvPr/>
          </p:nvSpPr>
          <p:spPr>
            <a:xfrm rot="10800000" flipH="1">
              <a:off x="3780028" y="1301345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223" name="Google Shape;1223;p27"/>
            <p:cNvSpPr/>
            <p:nvPr/>
          </p:nvSpPr>
          <p:spPr>
            <a:xfrm rot="10800000" flipH="1">
              <a:off x="4938273" y="2119800"/>
              <a:ext cx="149392" cy="149392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217" name="Google Shape;1217;p27"/>
            <p:cNvSpPr/>
            <p:nvPr/>
          </p:nvSpPr>
          <p:spPr>
            <a:xfrm rot="10800000" flipH="1">
              <a:off x="3888828" y="2078148"/>
              <a:ext cx="149392" cy="149392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cxnSp>
          <p:nvCxnSpPr>
            <p:cNvPr id="1303" name="Google Shape;1303;p27"/>
            <p:cNvCxnSpPr>
              <a:stCxn id="1217" idx="2"/>
              <a:endCxn id="1249" idx="7"/>
            </p:cNvCxnSpPr>
            <p:nvPr/>
          </p:nvCxnSpPr>
          <p:spPr>
            <a:xfrm rot="10800000">
              <a:off x="2949228" y="1710944"/>
              <a:ext cx="939600" cy="4419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304" name="Google Shape;1304;p27"/>
            <p:cNvCxnSpPr>
              <a:stCxn id="1214" idx="4"/>
              <a:endCxn id="1253" idx="1"/>
            </p:cNvCxnSpPr>
            <p:nvPr/>
          </p:nvCxnSpPr>
          <p:spPr>
            <a:xfrm rot="10800000" flipH="1">
              <a:off x="1505277" y="811058"/>
              <a:ext cx="415500" cy="9027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1256" name="Google Shape;1256;p27"/>
            <p:cNvSpPr/>
            <p:nvPr/>
          </p:nvSpPr>
          <p:spPr>
            <a:xfrm rot="10800000" flipH="1">
              <a:off x="435217" y="863669"/>
              <a:ext cx="149392" cy="149392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cxnSp>
          <p:nvCxnSpPr>
            <p:cNvPr id="1305" name="Google Shape;1305;p27"/>
            <p:cNvCxnSpPr>
              <a:stCxn id="1256" idx="3"/>
            </p:cNvCxnSpPr>
            <p:nvPr/>
          </p:nvCxnSpPr>
          <p:spPr>
            <a:xfrm rot="10800000">
              <a:off x="14295" y="20947"/>
              <a:ext cx="442800" cy="8646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306" name="Google Shape;1306;p27"/>
            <p:cNvCxnSpPr>
              <a:stCxn id="1256" idx="2"/>
            </p:cNvCxnSpPr>
            <p:nvPr/>
          </p:nvCxnSpPr>
          <p:spPr>
            <a:xfrm rot="10800000">
              <a:off x="-27383" y="832165"/>
              <a:ext cx="462600" cy="1062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307" name="Google Shape;1307;p27"/>
            <p:cNvCxnSpPr>
              <a:stCxn id="1256" idx="1"/>
            </p:cNvCxnSpPr>
            <p:nvPr/>
          </p:nvCxnSpPr>
          <p:spPr>
            <a:xfrm flipH="1">
              <a:off x="-27405" y="991183"/>
              <a:ext cx="484500" cy="4965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308" name="Google Shape;1308;p27"/>
            <p:cNvCxnSpPr>
              <a:endCxn id="1214" idx="2"/>
            </p:cNvCxnSpPr>
            <p:nvPr/>
          </p:nvCxnSpPr>
          <p:spPr>
            <a:xfrm rot="10800000" flipH="1">
              <a:off x="42633" y="1825802"/>
              <a:ext cx="1350600" cy="1776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1266" name="Google Shape;1266;p27"/>
            <p:cNvSpPr/>
            <p:nvPr/>
          </p:nvSpPr>
          <p:spPr>
            <a:xfrm rot="10800000" flipH="1">
              <a:off x="6507935" y="-75430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solidFill>
              <a:schemeClr val="lt1">
                <a:alpha val="9803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297" name="Google Shape;1297;p27"/>
            <p:cNvSpPr/>
            <p:nvPr/>
          </p:nvSpPr>
          <p:spPr>
            <a:xfrm rot="10800000" flipH="1">
              <a:off x="10256792" y="-104349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solidFill>
              <a:schemeClr val="lt1">
                <a:alpha val="9803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cxnSp>
          <p:nvCxnSpPr>
            <p:cNvPr id="1309" name="Google Shape;1309;p27"/>
            <p:cNvCxnSpPr>
              <a:stCxn id="1266" idx="1"/>
              <a:endCxn id="1238" idx="3"/>
            </p:cNvCxnSpPr>
            <p:nvPr/>
          </p:nvCxnSpPr>
          <p:spPr>
            <a:xfrm>
              <a:off x="6657219" y="-4759"/>
              <a:ext cx="1040100" cy="4698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310" name="Google Shape;1310;p27"/>
            <p:cNvCxnSpPr>
              <a:endCxn id="1311" idx="1"/>
            </p:cNvCxnSpPr>
            <p:nvPr/>
          </p:nvCxnSpPr>
          <p:spPr>
            <a:xfrm flipH="1">
              <a:off x="11505573" y="5341001"/>
              <a:ext cx="674400" cy="3966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312" name="Google Shape;1312;p27"/>
            <p:cNvCxnSpPr>
              <a:endCxn id="1290" idx="2"/>
            </p:cNvCxnSpPr>
            <p:nvPr/>
          </p:nvCxnSpPr>
          <p:spPr>
            <a:xfrm flipH="1">
              <a:off x="11638867" y="4354895"/>
              <a:ext cx="670200" cy="2706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313" name="Google Shape;1313;p27"/>
            <p:cNvCxnSpPr>
              <a:stCxn id="1311" idx="0"/>
              <a:endCxn id="1290" idx="4"/>
            </p:cNvCxnSpPr>
            <p:nvPr/>
          </p:nvCxnSpPr>
          <p:spPr>
            <a:xfrm rot="10800000" flipH="1">
              <a:off x="11422079" y="4700117"/>
              <a:ext cx="142200" cy="10029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314" name="Google Shape;1314;p27"/>
            <p:cNvCxnSpPr>
              <a:stCxn id="1291" idx="2"/>
              <a:endCxn id="1315" idx="1"/>
            </p:cNvCxnSpPr>
            <p:nvPr/>
          </p:nvCxnSpPr>
          <p:spPr>
            <a:xfrm>
              <a:off x="10451194" y="3503136"/>
              <a:ext cx="31500" cy="693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316" name="Google Shape;1316;p27"/>
            <p:cNvCxnSpPr>
              <a:stCxn id="1311" idx="7"/>
              <a:endCxn id="1315" idx="3"/>
            </p:cNvCxnSpPr>
            <p:nvPr/>
          </p:nvCxnSpPr>
          <p:spPr>
            <a:xfrm rot="10800000">
              <a:off x="10482685" y="4354901"/>
              <a:ext cx="855900" cy="13827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317" name="Google Shape;1317;p27"/>
            <p:cNvCxnSpPr>
              <a:endCxn id="1290" idx="3"/>
            </p:cNvCxnSpPr>
            <p:nvPr/>
          </p:nvCxnSpPr>
          <p:spPr>
            <a:xfrm rot="10800000">
              <a:off x="11616989" y="4678313"/>
              <a:ext cx="692400" cy="4095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318" name="Google Shape;1318;p27"/>
            <p:cNvCxnSpPr>
              <a:stCxn id="1290" idx="6"/>
              <a:endCxn id="1315" idx="2"/>
            </p:cNvCxnSpPr>
            <p:nvPr/>
          </p:nvCxnSpPr>
          <p:spPr>
            <a:xfrm rot="10800000">
              <a:off x="10515675" y="4275695"/>
              <a:ext cx="973800" cy="3498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319" name="Google Shape;1319;p27"/>
            <p:cNvCxnSpPr>
              <a:stCxn id="1320" idx="0"/>
              <a:endCxn id="1315" idx="4"/>
            </p:cNvCxnSpPr>
            <p:nvPr/>
          </p:nvCxnSpPr>
          <p:spPr>
            <a:xfrm rot="10800000" flipH="1">
              <a:off x="10334099" y="4387705"/>
              <a:ext cx="69600" cy="11412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321" name="Google Shape;1321;p27"/>
            <p:cNvCxnSpPr>
              <a:stCxn id="1322" idx="1"/>
              <a:endCxn id="1315" idx="5"/>
            </p:cNvCxnSpPr>
            <p:nvPr/>
          </p:nvCxnSpPr>
          <p:spPr>
            <a:xfrm rot="10800000" flipH="1">
              <a:off x="8879745" y="4354952"/>
              <a:ext cx="1444500" cy="13038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323" name="Google Shape;1323;p27"/>
            <p:cNvCxnSpPr>
              <a:stCxn id="1322" idx="0"/>
              <a:endCxn id="1284" idx="4"/>
            </p:cNvCxnSpPr>
            <p:nvPr/>
          </p:nvCxnSpPr>
          <p:spPr>
            <a:xfrm rot="10800000" flipH="1">
              <a:off x="8826927" y="4619274"/>
              <a:ext cx="12300" cy="10176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324" name="Google Shape;1324;p27"/>
            <p:cNvCxnSpPr>
              <a:stCxn id="1284" idx="2"/>
              <a:endCxn id="1315" idx="6"/>
            </p:cNvCxnSpPr>
            <p:nvPr/>
          </p:nvCxnSpPr>
          <p:spPr>
            <a:xfrm rot="10800000" flipH="1">
              <a:off x="8951381" y="4275660"/>
              <a:ext cx="1340100" cy="2316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325" name="Google Shape;1325;p27"/>
            <p:cNvCxnSpPr>
              <a:stCxn id="1284" idx="7"/>
              <a:endCxn id="1326" idx="2"/>
            </p:cNvCxnSpPr>
            <p:nvPr/>
          </p:nvCxnSpPr>
          <p:spPr>
            <a:xfrm rot="10800000">
              <a:off x="6683210" y="3221133"/>
              <a:ext cx="2076900" cy="12069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327" name="Google Shape;1327;p27"/>
            <p:cNvCxnSpPr>
              <a:stCxn id="1284" idx="6"/>
              <a:endCxn id="1328" idx="2"/>
            </p:cNvCxnSpPr>
            <p:nvPr/>
          </p:nvCxnSpPr>
          <p:spPr>
            <a:xfrm flipH="1">
              <a:off x="7382393" y="4507260"/>
              <a:ext cx="1344900" cy="945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329" name="Google Shape;1329;p27"/>
            <p:cNvCxnSpPr>
              <a:stCxn id="1328" idx="7"/>
              <a:endCxn id="1326" idx="3"/>
            </p:cNvCxnSpPr>
            <p:nvPr/>
          </p:nvCxnSpPr>
          <p:spPr>
            <a:xfrm rot="10800000">
              <a:off x="6661437" y="3274193"/>
              <a:ext cx="529800" cy="1248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330" name="Google Shape;1330;p27"/>
            <p:cNvCxnSpPr>
              <a:stCxn id="1243" idx="1"/>
              <a:endCxn id="1315" idx="0"/>
            </p:cNvCxnSpPr>
            <p:nvPr/>
          </p:nvCxnSpPr>
          <p:spPr>
            <a:xfrm>
              <a:off x="9564537" y="3108409"/>
              <a:ext cx="839100" cy="10554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331" name="Google Shape;1331;p27"/>
            <p:cNvCxnSpPr>
              <a:endCxn id="1311" idx="3"/>
            </p:cNvCxnSpPr>
            <p:nvPr/>
          </p:nvCxnSpPr>
          <p:spPr>
            <a:xfrm rot="10800000">
              <a:off x="11505573" y="5904589"/>
              <a:ext cx="674400" cy="3279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332" name="Google Shape;1332;p27"/>
            <p:cNvCxnSpPr>
              <a:stCxn id="1320" idx="2"/>
              <a:endCxn id="1311" idx="6"/>
            </p:cNvCxnSpPr>
            <p:nvPr/>
          </p:nvCxnSpPr>
          <p:spPr>
            <a:xfrm>
              <a:off x="10408795" y="5603601"/>
              <a:ext cx="895200" cy="2175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333" name="Google Shape;1333;p27"/>
            <p:cNvCxnSpPr>
              <a:stCxn id="1334" idx="0"/>
              <a:endCxn id="1311" idx="5"/>
            </p:cNvCxnSpPr>
            <p:nvPr/>
          </p:nvCxnSpPr>
          <p:spPr>
            <a:xfrm rot="10800000" flipH="1">
              <a:off x="10069009" y="5904535"/>
              <a:ext cx="1269600" cy="9216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335" name="Google Shape;1335;p27"/>
            <p:cNvCxnSpPr>
              <a:endCxn id="1311" idx="4"/>
            </p:cNvCxnSpPr>
            <p:nvPr/>
          </p:nvCxnSpPr>
          <p:spPr>
            <a:xfrm rot="10800000">
              <a:off x="11422079" y="5939173"/>
              <a:ext cx="272100" cy="9105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336" name="Google Shape;1336;p27"/>
            <p:cNvCxnSpPr>
              <a:stCxn id="1334" idx="2"/>
              <a:endCxn id="1320" idx="4"/>
            </p:cNvCxnSpPr>
            <p:nvPr/>
          </p:nvCxnSpPr>
          <p:spPr>
            <a:xfrm rot="10800000" flipH="1">
              <a:off x="9994465" y="5678242"/>
              <a:ext cx="339600" cy="11472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337" name="Google Shape;1337;p27"/>
            <p:cNvCxnSpPr>
              <a:stCxn id="1322" idx="2"/>
              <a:endCxn id="1320" idx="6"/>
            </p:cNvCxnSpPr>
            <p:nvPr/>
          </p:nvCxnSpPr>
          <p:spPr>
            <a:xfrm rot="10800000" flipH="1">
              <a:off x="8901623" y="5603570"/>
              <a:ext cx="1357800" cy="1080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338" name="Google Shape;1338;p27"/>
            <p:cNvCxnSpPr>
              <a:stCxn id="1322" idx="4"/>
            </p:cNvCxnSpPr>
            <p:nvPr/>
          </p:nvCxnSpPr>
          <p:spPr>
            <a:xfrm flipH="1">
              <a:off x="8785527" y="5786266"/>
              <a:ext cx="41400" cy="10425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339" name="Google Shape;1339;p27"/>
            <p:cNvCxnSpPr>
              <a:stCxn id="1340" idx="3"/>
            </p:cNvCxnSpPr>
            <p:nvPr/>
          </p:nvCxnSpPr>
          <p:spPr>
            <a:xfrm>
              <a:off x="7413535" y="5883908"/>
              <a:ext cx="565500" cy="9588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341" name="Google Shape;1341;p27"/>
            <p:cNvCxnSpPr>
              <a:stCxn id="1340" idx="2"/>
              <a:endCxn id="1322" idx="6"/>
            </p:cNvCxnSpPr>
            <p:nvPr/>
          </p:nvCxnSpPr>
          <p:spPr>
            <a:xfrm rot="10800000" flipH="1">
              <a:off x="7446352" y="5711681"/>
              <a:ext cx="1305900" cy="930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342" name="Google Shape;1342;p27"/>
            <p:cNvCxnSpPr>
              <a:stCxn id="1328" idx="4"/>
              <a:endCxn id="1340" idx="0"/>
            </p:cNvCxnSpPr>
            <p:nvPr/>
          </p:nvCxnSpPr>
          <p:spPr>
            <a:xfrm>
              <a:off x="7270464" y="4713764"/>
              <a:ext cx="63900" cy="9789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343" name="Google Shape;1343;p27"/>
            <p:cNvCxnSpPr>
              <a:stCxn id="1344" idx="3"/>
              <a:endCxn id="1340" idx="7"/>
            </p:cNvCxnSpPr>
            <p:nvPr/>
          </p:nvCxnSpPr>
          <p:spPr>
            <a:xfrm>
              <a:off x="5682113" y="5075781"/>
              <a:ext cx="1572900" cy="6498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345" name="Google Shape;1345;p27"/>
            <p:cNvCxnSpPr>
              <a:stCxn id="1344" idx="2"/>
              <a:endCxn id="1328" idx="6"/>
            </p:cNvCxnSpPr>
            <p:nvPr/>
          </p:nvCxnSpPr>
          <p:spPr>
            <a:xfrm rot="10800000" flipH="1">
              <a:off x="5699102" y="4601726"/>
              <a:ext cx="1459200" cy="3900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346" name="Google Shape;1346;p27"/>
            <p:cNvCxnSpPr>
              <a:stCxn id="1344" idx="1"/>
              <a:endCxn id="1326" idx="4"/>
            </p:cNvCxnSpPr>
            <p:nvPr/>
          </p:nvCxnSpPr>
          <p:spPr>
            <a:xfrm rot="10800000" flipH="1">
              <a:off x="5651679" y="3295777"/>
              <a:ext cx="957000" cy="16245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347" name="Google Shape;1347;p27"/>
            <p:cNvCxnSpPr>
              <a:stCxn id="1348" idx="1"/>
              <a:endCxn id="1326" idx="5"/>
            </p:cNvCxnSpPr>
            <p:nvPr/>
          </p:nvCxnSpPr>
          <p:spPr>
            <a:xfrm rot="10800000" flipH="1">
              <a:off x="4477836" y="3274186"/>
              <a:ext cx="2077800" cy="17727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349" name="Google Shape;1349;p27"/>
            <p:cNvCxnSpPr>
              <a:stCxn id="1348" idx="0"/>
              <a:endCxn id="1350" idx="4"/>
            </p:cNvCxnSpPr>
            <p:nvPr/>
          </p:nvCxnSpPr>
          <p:spPr>
            <a:xfrm rot="10800000" flipH="1">
              <a:off x="4430367" y="4043325"/>
              <a:ext cx="58500" cy="9717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351" name="Google Shape;1351;p27"/>
            <p:cNvCxnSpPr>
              <a:stCxn id="1352" idx="0"/>
              <a:endCxn id="1353" idx="4"/>
            </p:cNvCxnSpPr>
            <p:nvPr/>
          </p:nvCxnSpPr>
          <p:spPr>
            <a:xfrm rot="10800000" flipH="1">
              <a:off x="2274960" y="3873332"/>
              <a:ext cx="236100" cy="11541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354" name="Google Shape;1354;p27"/>
            <p:cNvCxnSpPr>
              <a:stCxn id="1355" idx="7"/>
              <a:endCxn id="1353" idx="5"/>
            </p:cNvCxnSpPr>
            <p:nvPr/>
          </p:nvCxnSpPr>
          <p:spPr>
            <a:xfrm rot="10800000" flipH="1">
              <a:off x="1153506" y="3840629"/>
              <a:ext cx="1278300" cy="7167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356" name="Google Shape;1356;p27"/>
            <p:cNvCxnSpPr>
              <a:endCxn id="1352" idx="6"/>
            </p:cNvCxnSpPr>
            <p:nvPr/>
          </p:nvCxnSpPr>
          <p:spPr>
            <a:xfrm rot="10800000" flipH="1">
              <a:off x="1109316" y="5139476"/>
              <a:ext cx="1053600" cy="4206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357" name="Google Shape;1357;p27"/>
            <p:cNvCxnSpPr>
              <a:stCxn id="1358" idx="5"/>
              <a:endCxn id="1359" idx="6"/>
            </p:cNvCxnSpPr>
            <p:nvPr/>
          </p:nvCxnSpPr>
          <p:spPr>
            <a:xfrm>
              <a:off x="1094332" y="5702233"/>
              <a:ext cx="1771500" cy="4776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360" name="Google Shape;1360;p27"/>
            <p:cNvCxnSpPr>
              <a:endCxn id="1359" idx="4"/>
            </p:cNvCxnSpPr>
            <p:nvPr/>
          </p:nvCxnSpPr>
          <p:spPr>
            <a:xfrm rot="10800000" flipH="1">
              <a:off x="2739152" y="6254482"/>
              <a:ext cx="201300" cy="5439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361" name="Google Shape;1361;p27"/>
            <p:cNvCxnSpPr>
              <a:stCxn id="1359" idx="3"/>
            </p:cNvCxnSpPr>
            <p:nvPr/>
          </p:nvCxnSpPr>
          <p:spPr>
            <a:xfrm>
              <a:off x="2993270" y="6232604"/>
              <a:ext cx="836400" cy="5658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362" name="Google Shape;1362;p27"/>
            <p:cNvCxnSpPr>
              <a:stCxn id="1359" idx="3"/>
              <a:endCxn id="1363" idx="6"/>
            </p:cNvCxnSpPr>
            <p:nvPr/>
          </p:nvCxnSpPr>
          <p:spPr>
            <a:xfrm rot="10800000" flipH="1">
              <a:off x="2993270" y="6187904"/>
              <a:ext cx="1497000" cy="447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364" name="Google Shape;1364;p27"/>
            <p:cNvCxnSpPr>
              <a:stCxn id="1359" idx="1"/>
              <a:endCxn id="1348" idx="5"/>
            </p:cNvCxnSpPr>
            <p:nvPr/>
          </p:nvCxnSpPr>
          <p:spPr>
            <a:xfrm rot="10800000" flipH="1">
              <a:off x="2993270" y="5129768"/>
              <a:ext cx="1360200" cy="9972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365" name="Google Shape;1365;p27"/>
            <p:cNvCxnSpPr>
              <a:stCxn id="1352" idx="2"/>
              <a:endCxn id="1348" idx="6"/>
            </p:cNvCxnSpPr>
            <p:nvPr/>
          </p:nvCxnSpPr>
          <p:spPr>
            <a:xfrm rot="10800000" flipH="1">
              <a:off x="2387004" y="5073476"/>
              <a:ext cx="1955400" cy="660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366" name="Google Shape;1366;p27"/>
            <p:cNvCxnSpPr>
              <a:stCxn id="1353" idx="3"/>
              <a:endCxn id="1348" idx="7"/>
            </p:cNvCxnSpPr>
            <p:nvPr/>
          </p:nvCxnSpPr>
          <p:spPr>
            <a:xfrm>
              <a:off x="2590343" y="3840664"/>
              <a:ext cx="1783800" cy="1185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367" name="Google Shape;1367;p27"/>
            <p:cNvCxnSpPr>
              <a:stCxn id="1353" idx="2"/>
              <a:endCxn id="1350" idx="6"/>
            </p:cNvCxnSpPr>
            <p:nvPr/>
          </p:nvCxnSpPr>
          <p:spPr>
            <a:xfrm>
              <a:off x="2623160" y="3761437"/>
              <a:ext cx="1780200" cy="1485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368" name="Google Shape;1368;p27"/>
            <p:cNvCxnSpPr>
              <a:stCxn id="1350" idx="1"/>
              <a:endCxn id="1326" idx="6"/>
            </p:cNvCxnSpPr>
            <p:nvPr/>
          </p:nvCxnSpPr>
          <p:spPr>
            <a:xfrm rot="10800000" flipH="1">
              <a:off x="4607055" y="3221245"/>
              <a:ext cx="1926900" cy="6522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369" name="Google Shape;1369;p27"/>
            <p:cNvCxnSpPr>
              <a:stCxn id="1348" idx="2"/>
              <a:endCxn id="1344" idx="6"/>
            </p:cNvCxnSpPr>
            <p:nvPr/>
          </p:nvCxnSpPr>
          <p:spPr>
            <a:xfrm rot="10800000" flipH="1">
              <a:off x="4488872" y="5034880"/>
              <a:ext cx="990300" cy="681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370" name="Google Shape;1370;p27"/>
            <p:cNvCxnSpPr>
              <a:stCxn id="1363" idx="1"/>
              <a:endCxn id="1344" idx="5"/>
            </p:cNvCxnSpPr>
            <p:nvPr/>
          </p:nvCxnSpPr>
          <p:spPr>
            <a:xfrm rot="10800000" flipH="1">
              <a:off x="4681461" y="5106273"/>
              <a:ext cx="845100" cy="1002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371" name="Google Shape;1371;p27"/>
            <p:cNvCxnSpPr>
              <a:stCxn id="1363" idx="3"/>
              <a:endCxn id="1372" idx="1"/>
            </p:cNvCxnSpPr>
            <p:nvPr/>
          </p:nvCxnSpPr>
          <p:spPr>
            <a:xfrm>
              <a:off x="4681461" y="6267027"/>
              <a:ext cx="1470300" cy="5682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373" name="Google Shape;1373;p27"/>
            <p:cNvCxnSpPr>
              <a:stCxn id="1344" idx="4"/>
              <a:endCxn id="1372" idx="2"/>
            </p:cNvCxnSpPr>
            <p:nvPr/>
          </p:nvCxnSpPr>
          <p:spPr>
            <a:xfrm>
              <a:off x="5610664" y="5123204"/>
              <a:ext cx="652800" cy="17130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374" name="Google Shape;1374;p27"/>
            <p:cNvCxnSpPr>
              <a:stCxn id="1340" idx="5"/>
              <a:endCxn id="1372" idx="0"/>
            </p:cNvCxnSpPr>
            <p:nvPr/>
          </p:nvCxnSpPr>
          <p:spPr>
            <a:xfrm flipH="1">
              <a:off x="6375481" y="5883908"/>
              <a:ext cx="879600" cy="9534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375" name="Google Shape;1375;p27"/>
            <p:cNvCxnSpPr>
              <a:stCxn id="1363" idx="7"/>
              <a:endCxn id="1348" idx="3"/>
            </p:cNvCxnSpPr>
            <p:nvPr/>
          </p:nvCxnSpPr>
          <p:spPr>
            <a:xfrm rot="10800000">
              <a:off x="4457007" y="5150373"/>
              <a:ext cx="66000" cy="9582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376" name="Google Shape;1376;p27"/>
            <p:cNvCxnSpPr>
              <a:stCxn id="1322" idx="7"/>
              <a:endCxn id="1328" idx="3"/>
            </p:cNvCxnSpPr>
            <p:nvPr/>
          </p:nvCxnSpPr>
          <p:spPr>
            <a:xfrm rot="10800000">
              <a:off x="7349709" y="4681052"/>
              <a:ext cx="1424400" cy="9777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377" name="Google Shape;1377;p27"/>
            <p:cNvCxnSpPr>
              <a:endCxn id="1363" idx="4"/>
            </p:cNvCxnSpPr>
            <p:nvPr/>
          </p:nvCxnSpPr>
          <p:spPr>
            <a:xfrm rot="10800000" flipH="1">
              <a:off x="4489134" y="6299844"/>
              <a:ext cx="113100" cy="5460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378" name="Google Shape;1378;p27"/>
            <p:cNvCxnSpPr>
              <a:stCxn id="1359" idx="7"/>
              <a:endCxn id="1352" idx="4"/>
            </p:cNvCxnSpPr>
            <p:nvPr/>
          </p:nvCxnSpPr>
          <p:spPr>
            <a:xfrm rot="10800000">
              <a:off x="2275034" y="5251568"/>
              <a:ext cx="612600" cy="8754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1311" name="Google Shape;1311;p27"/>
            <p:cNvSpPr/>
            <p:nvPr/>
          </p:nvSpPr>
          <p:spPr>
            <a:xfrm flipH="1">
              <a:off x="11304001" y="5703017"/>
              <a:ext cx="236156" cy="236156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320" name="Google Shape;1320;p27"/>
            <p:cNvSpPr/>
            <p:nvPr/>
          </p:nvSpPr>
          <p:spPr>
            <a:xfrm flipH="1">
              <a:off x="10259403" y="5528905"/>
              <a:ext cx="149392" cy="149392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315" name="Google Shape;1315;p27"/>
            <p:cNvSpPr/>
            <p:nvPr/>
          </p:nvSpPr>
          <p:spPr>
            <a:xfrm flipH="1">
              <a:off x="10291530" y="4163736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284" name="Google Shape;1284;p27"/>
            <p:cNvSpPr/>
            <p:nvPr/>
          </p:nvSpPr>
          <p:spPr>
            <a:xfrm flipH="1">
              <a:off x="8727293" y="4395216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322" name="Google Shape;1322;p27"/>
            <p:cNvSpPr/>
            <p:nvPr/>
          </p:nvSpPr>
          <p:spPr>
            <a:xfrm flipH="1">
              <a:off x="8752231" y="5636874"/>
              <a:ext cx="149392" cy="149392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340" name="Google Shape;1340;p27"/>
            <p:cNvSpPr/>
            <p:nvPr/>
          </p:nvSpPr>
          <p:spPr>
            <a:xfrm flipH="1">
              <a:off x="7222264" y="5692637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363" name="Google Shape;1363;p27"/>
            <p:cNvSpPr/>
            <p:nvPr/>
          </p:nvSpPr>
          <p:spPr>
            <a:xfrm flipH="1">
              <a:off x="4490190" y="6075756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348" name="Google Shape;1348;p27"/>
            <p:cNvSpPr/>
            <p:nvPr/>
          </p:nvSpPr>
          <p:spPr>
            <a:xfrm rot="682168" flipH="1">
              <a:off x="4340946" y="5013559"/>
              <a:ext cx="149392" cy="149392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350" name="Google Shape;1350;p27"/>
            <p:cNvSpPr/>
            <p:nvPr/>
          </p:nvSpPr>
          <p:spPr>
            <a:xfrm rot="738506" flipH="1">
              <a:off x="4400716" y="3821918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344" name="Google Shape;1344;p27"/>
            <p:cNvSpPr/>
            <p:nvPr/>
          </p:nvSpPr>
          <p:spPr>
            <a:xfrm rot="-664413" flipH="1">
              <a:off x="5477100" y="4901202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328" name="Google Shape;1328;p27"/>
            <p:cNvSpPr/>
            <p:nvPr/>
          </p:nvSpPr>
          <p:spPr>
            <a:xfrm flipH="1">
              <a:off x="7158420" y="4489676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326" name="Google Shape;1326;p27"/>
            <p:cNvSpPr/>
            <p:nvPr/>
          </p:nvSpPr>
          <p:spPr>
            <a:xfrm flipH="1">
              <a:off x="6533834" y="3146530"/>
              <a:ext cx="149392" cy="149392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353" name="Google Shape;1353;p27"/>
            <p:cNvSpPr/>
            <p:nvPr/>
          </p:nvSpPr>
          <p:spPr>
            <a:xfrm flipH="1">
              <a:off x="2399072" y="3649393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352" name="Google Shape;1352;p27"/>
            <p:cNvSpPr/>
            <p:nvPr/>
          </p:nvSpPr>
          <p:spPr>
            <a:xfrm flipH="1">
              <a:off x="2162916" y="5027432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359" name="Google Shape;1359;p27"/>
            <p:cNvSpPr/>
            <p:nvPr/>
          </p:nvSpPr>
          <p:spPr>
            <a:xfrm flipH="1">
              <a:off x="2865756" y="6105090"/>
              <a:ext cx="149392" cy="149392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290" name="Google Shape;1290;p27"/>
            <p:cNvSpPr/>
            <p:nvPr/>
          </p:nvSpPr>
          <p:spPr>
            <a:xfrm flipH="1">
              <a:off x="11489475" y="4550799"/>
              <a:ext cx="149392" cy="149392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334" name="Google Shape;1334;p27"/>
            <p:cNvSpPr/>
            <p:nvPr/>
          </p:nvSpPr>
          <p:spPr>
            <a:xfrm flipH="1">
              <a:off x="9919813" y="6746029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solidFill>
              <a:schemeClr val="lt1">
                <a:alpha val="9803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372" name="Google Shape;1372;p27"/>
            <p:cNvSpPr/>
            <p:nvPr/>
          </p:nvSpPr>
          <p:spPr>
            <a:xfrm flipH="1">
              <a:off x="6151551" y="6717004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solidFill>
              <a:schemeClr val="lt1">
                <a:alpha val="9803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cxnSp>
          <p:nvCxnSpPr>
            <p:cNvPr id="1379" name="Google Shape;1379;p27"/>
            <p:cNvCxnSpPr>
              <a:stCxn id="1334" idx="1"/>
              <a:endCxn id="1322" idx="3"/>
            </p:cNvCxnSpPr>
            <p:nvPr/>
          </p:nvCxnSpPr>
          <p:spPr>
            <a:xfrm rot="10800000">
              <a:off x="8879821" y="5764250"/>
              <a:ext cx="1040100" cy="10605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380" name="Google Shape;1380;p27"/>
            <p:cNvCxnSpPr>
              <a:stCxn id="1381" idx="6"/>
              <a:endCxn id="1353" idx="6"/>
            </p:cNvCxnSpPr>
            <p:nvPr/>
          </p:nvCxnSpPr>
          <p:spPr>
            <a:xfrm>
              <a:off x="1249806" y="3691601"/>
              <a:ext cx="1149300" cy="699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382" name="Google Shape;1382;p27"/>
            <p:cNvCxnSpPr>
              <a:stCxn id="1383" idx="4"/>
              <a:endCxn id="1355" idx="1"/>
            </p:cNvCxnSpPr>
            <p:nvPr/>
          </p:nvCxnSpPr>
          <p:spPr>
            <a:xfrm>
              <a:off x="181389" y="3694736"/>
              <a:ext cx="833400" cy="8625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384" name="Google Shape;1384;p27"/>
            <p:cNvCxnSpPr>
              <a:stCxn id="1355" idx="4"/>
              <a:endCxn id="1358" idx="0"/>
            </p:cNvCxnSpPr>
            <p:nvPr/>
          </p:nvCxnSpPr>
          <p:spPr>
            <a:xfrm flipH="1">
              <a:off x="990217" y="4724846"/>
              <a:ext cx="93900" cy="7260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385" name="Google Shape;1385;p27"/>
            <p:cNvCxnSpPr>
              <a:stCxn id="1386" idx="3"/>
            </p:cNvCxnSpPr>
            <p:nvPr/>
          </p:nvCxnSpPr>
          <p:spPr>
            <a:xfrm flipH="1">
              <a:off x="994423" y="6664731"/>
              <a:ext cx="195300" cy="1932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387" name="Google Shape;1387;p27"/>
            <p:cNvCxnSpPr>
              <a:stCxn id="1386" idx="0"/>
              <a:endCxn id="1358" idx="4"/>
            </p:cNvCxnSpPr>
            <p:nvPr/>
          </p:nvCxnSpPr>
          <p:spPr>
            <a:xfrm rot="10800000">
              <a:off x="990205" y="5745355"/>
              <a:ext cx="303600" cy="6681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388" name="Google Shape;1388;p27"/>
            <p:cNvCxnSpPr>
              <a:stCxn id="1389" idx="1"/>
              <a:endCxn id="1383" idx="3"/>
            </p:cNvCxnSpPr>
            <p:nvPr/>
          </p:nvCxnSpPr>
          <p:spPr>
            <a:xfrm rot="10800000" flipH="1">
              <a:off x="7025" y="3684606"/>
              <a:ext cx="62100" cy="10395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390" name="Google Shape;1390;p27"/>
            <p:cNvCxnSpPr>
              <a:stCxn id="1358" idx="2"/>
              <a:endCxn id="1389" idx="0"/>
            </p:cNvCxnSpPr>
            <p:nvPr/>
          </p:nvCxnSpPr>
          <p:spPr>
            <a:xfrm rot="10800000">
              <a:off x="4856" y="4947751"/>
              <a:ext cx="838200" cy="6504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391" name="Google Shape;1391;p27"/>
            <p:cNvCxnSpPr>
              <a:stCxn id="1386" idx="1"/>
            </p:cNvCxnSpPr>
            <p:nvPr/>
          </p:nvCxnSpPr>
          <p:spPr>
            <a:xfrm flipH="1">
              <a:off x="-77" y="6456567"/>
              <a:ext cx="1189800" cy="1905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392" name="Google Shape;1392;p27"/>
            <p:cNvCxnSpPr>
              <a:stCxn id="1353" idx="1"/>
              <a:endCxn id="1215" idx="0"/>
            </p:cNvCxnSpPr>
            <p:nvPr/>
          </p:nvCxnSpPr>
          <p:spPr>
            <a:xfrm rot="10800000" flipH="1">
              <a:off x="2590343" y="2989810"/>
              <a:ext cx="771000" cy="6924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393" name="Google Shape;1393;p27"/>
            <p:cNvCxnSpPr>
              <a:stCxn id="1394" idx="6"/>
              <a:endCxn id="1395" idx="2"/>
            </p:cNvCxnSpPr>
            <p:nvPr/>
          </p:nvCxnSpPr>
          <p:spPr>
            <a:xfrm>
              <a:off x="683818" y="2689233"/>
              <a:ext cx="1046700" cy="2610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396" name="Google Shape;1396;p27"/>
            <p:cNvCxnSpPr>
              <a:stCxn id="1383" idx="7"/>
              <a:endCxn id="1394" idx="3"/>
            </p:cNvCxnSpPr>
            <p:nvPr/>
          </p:nvCxnSpPr>
          <p:spPr>
            <a:xfrm rot="10800000" flipH="1">
              <a:off x="206155" y="2793287"/>
              <a:ext cx="226500" cy="6306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397" name="Google Shape;1397;p27"/>
            <p:cNvCxnSpPr>
              <a:stCxn id="1383" idx="5"/>
              <a:endCxn id="1381" idx="2"/>
            </p:cNvCxnSpPr>
            <p:nvPr/>
          </p:nvCxnSpPr>
          <p:spPr>
            <a:xfrm>
              <a:off x="267972" y="3622660"/>
              <a:ext cx="785700" cy="690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398" name="Google Shape;1398;p27"/>
            <p:cNvCxnSpPr>
              <a:stCxn id="1395" idx="3"/>
              <a:endCxn id="1381" idx="7"/>
            </p:cNvCxnSpPr>
            <p:nvPr/>
          </p:nvCxnSpPr>
          <p:spPr>
            <a:xfrm flipH="1">
              <a:off x="1221044" y="3059892"/>
              <a:ext cx="555000" cy="5622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399" name="Google Shape;1399;p27"/>
            <p:cNvCxnSpPr>
              <a:stCxn id="1381" idx="4"/>
              <a:endCxn id="1355" idx="0"/>
            </p:cNvCxnSpPr>
            <p:nvPr/>
          </p:nvCxnSpPr>
          <p:spPr>
            <a:xfrm flipH="1">
              <a:off x="1084176" y="3789730"/>
              <a:ext cx="67500" cy="7389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400" name="Google Shape;1400;p27"/>
            <p:cNvCxnSpPr>
              <a:stCxn id="1359" idx="2"/>
              <a:endCxn id="1386" idx="2"/>
            </p:cNvCxnSpPr>
            <p:nvPr/>
          </p:nvCxnSpPr>
          <p:spPr>
            <a:xfrm flipH="1">
              <a:off x="1146748" y="6179786"/>
              <a:ext cx="1868400" cy="3810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401" name="Google Shape;1401;p27"/>
            <p:cNvCxnSpPr>
              <a:endCxn id="1386" idx="5"/>
            </p:cNvCxnSpPr>
            <p:nvPr/>
          </p:nvCxnSpPr>
          <p:spPr>
            <a:xfrm rot="10800000">
              <a:off x="1397887" y="6664731"/>
              <a:ext cx="704100" cy="276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1383" name="Google Shape;1383;p27"/>
            <p:cNvSpPr/>
            <p:nvPr/>
          </p:nvSpPr>
          <p:spPr>
            <a:xfrm rot="-1036530">
              <a:off x="-9517" y="3406988"/>
              <a:ext cx="294388" cy="2943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395" name="Google Shape;1395;p27"/>
            <p:cNvSpPr/>
            <p:nvPr/>
          </p:nvSpPr>
          <p:spPr>
            <a:xfrm>
              <a:off x="1730610" y="2795084"/>
              <a:ext cx="310242" cy="310242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394" name="Google Shape;1394;p27"/>
            <p:cNvSpPr/>
            <p:nvPr/>
          </p:nvSpPr>
          <p:spPr>
            <a:xfrm>
              <a:off x="389430" y="2542039"/>
              <a:ext cx="294388" cy="2943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381" name="Google Shape;1381;p27"/>
            <p:cNvSpPr/>
            <p:nvPr/>
          </p:nvSpPr>
          <p:spPr>
            <a:xfrm>
              <a:off x="1053547" y="3593471"/>
              <a:ext cx="196259" cy="196259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386" name="Google Shape;1386;p27"/>
            <p:cNvSpPr/>
            <p:nvPr/>
          </p:nvSpPr>
          <p:spPr>
            <a:xfrm>
              <a:off x="1146611" y="6413455"/>
              <a:ext cx="294388" cy="2943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358" name="Google Shape;1358;p27"/>
            <p:cNvSpPr/>
            <p:nvPr/>
          </p:nvSpPr>
          <p:spPr>
            <a:xfrm>
              <a:off x="843056" y="5450957"/>
              <a:ext cx="294388" cy="2943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355" name="Google Shape;1355;p27"/>
            <p:cNvSpPr/>
            <p:nvPr/>
          </p:nvSpPr>
          <p:spPr>
            <a:xfrm>
              <a:off x="985988" y="4528587"/>
              <a:ext cx="196259" cy="196259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cxnSp>
          <p:nvCxnSpPr>
            <p:cNvPr id="1402" name="Google Shape;1402;p27"/>
            <p:cNvCxnSpPr>
              <a:stCxn id="1355" idx="3"/>
            </p:cNvCxnSpPr>
            <p:nvPr/>
          </p:nvCxnSpPr>
          <p:spPr>
            <a:xfrm flipH="1">
              <a:off x="125229" y="4696105"/>
              <a:ext cx="889500" cy="1629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403" name="Google Shape;1403;p27"/>
            <p:cNvCxnSpPr>
              <a:stCxn id="1394" idx="4"/>
              <a:endCxn id="1381" idx="1"/>
            </p:cNvCxnSpPr>
            <p:nvPr/>
          </p:nvCxnSpPr>
          <p:spPr>
            <a:xfrm>
              <a:off x="536624" y="2836427"/>
              <a:ext cx="545700" cy="7857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1227" name="Google Shape;1227;p27"/>
            <p:cNvSpPr/>
            <p:nvPr/>
          </p:nvSpPr>
          <p:spPr>
            <a:xfrm>
              <a:off x="4972557" y="2874980"/>
              <a:ext cx="196259" cy="196259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cxnSp>
          <p:nvCxnSpPr>
            <p:cNvPr id="1404" name="Google Shape;1404;p27"/>
            <p:cNvCxnSpPr>
              <a:stCxn id="1227" idx="3"/>
              <a:endCxn id="1350" idx="0"/>
            </p:cNvCxnSpPr>
            <p:nvPr/>
          </p:nvCxnSpPr>
          <p:spPr>
            <a:xfrm flipH="1">
              <a:off x="4536598" y="3042498"/>
              <a:ext cx="464700" cy="7821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405" name="Google Shape;1405;p27"/>
            <p:cNvCxnSpPr>
              <a:stCxn id="1227" idx="2"/>
              <a:endCxn id="1215" idx="6"/>
            </p:cNvCxnSpPr>
            <p:nvPr/>
          </p:nvCxnSpPr>
          <p:spPr>
            <a:xfrm rot="10800000">
              <a:off x="3501357" y="2916110"/>
              <a:ext cx="1471200" cy="570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406" name="Google Shape;1406;p27"/>
            <p:cNvCxnSpPr>
              <a:stCxn id="1394" idx="7"/>
              <a:endCxn id="1214" idx="1"/>
            </p:cNvCxnSpPr>
            <p:nvPr/>
          </p:nvCxnSpPr>
          <p:spPr>
            <a:xfrm rot="10800000" flipH="1">
              <a:off x="640706" y="1905051"/>
              <a:ext cx="785400" cy="6801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407" name="Google Shape;1407;p27"/>
            <p:cNvCxnSpPr>
              <a:endCxn id="1394" idx="1"/>
            </p:cNvCxnSpPr>
            <p:nvPr/>
          </p:nvCxnSpPr>
          <p:spPr>
            <a:xfrm>
              <a:off x="-60658" y="2344851"/>
              <a:ext cx="493200" cy="240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1389" name="Google Shape;1389;p27"/>
            <p:cNvSpPr/>
            <p:nvPr/>
          </p:nvSpPr>
          <p:spPr>
            <a:xfrm rot="5400000" flipH="1">
              <a:off x="-98982" y="4723943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solidFill>
              <a:schemeClr val="lt1">
                <a:alpha val="9803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cxnSp>
          <p:nvCxnSpPr>
            <p:cNvPr id="1408" name="Google Shape;1408;p27"/>
            <p:cNvCxnSpPr>
              <a:stCxn id="1358" idx="3"/>
            </p:cNvCxnSpPr>
            <p:nvPr/>
          </p:nvCxnSpPr>
          <p:spPr>
            <a:xfrm flipH="1">
              <a:off x="-32" y="5702233"/>
              <a:ext cx="886200" cy="5649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409" name="Google Shape;1409;p27"/>
            <p:cNvCxnSpPr>
              <a:stCxn id="1395" idx="6"/>
              <a:endCxn id="1215" idx="1"/>
            </p:cNvCxnSpPr>
            <p:nvPr/>
          </p:nvCxnSpPr>
          <p:spPr>
            <a:xfrm rot="10800000" flipH="1">
              <a:off x="2040852" y="2934905"/>
              <a:ext cx="1254600" cy="15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410" name="Google Shape;1410;p27"/>
            <p:cNvCxnSpPr>
              <a:stCxn id="1395" idx="5"/>
              <a:endCxn id="1353" idx="0"/>
            </p:cNvCxnSpPr>
            <p:nvPr/>
          </p:nvCxnSpPr>
          <p:spPr>
            <a:xfrm>
              <a:off x="1995418" y="3059892"/>
              <a:ext cx="515700" cy="5895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411" name="Google Shape;1411;p27"/>
            <p:cNvCxnSpPr>
              <a:stCxn id="1214" idx="0"/>
              <a:endCxn id="1395" idx="0"/>
            </p:cNvCxnSpPr>
            <p:nvPr/>
          </p:nvCxnSpPr>
          <p:spPr>
            <a:xfrm>
              <a:off x="1505277" y="1937846"/>
              <a:ext cx="380400" cy="8571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412" name="Google Shape;1412;p27"/>
            <p:cNvCxnSpPr>
              <a:stCxn id="1355" idx="5"/>
              <a:endCxn id="1352" idx="7"/>
            </p:cNvCxnSpPr>
            <p:nvPr/>
          </p:nvCxnSpPr>
          <p:spPr>
            <a:xfrm>
              <a:off x="1153506" y="4696105"/>
              <a:ext cx="1042200" cy="3642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413" name="Google Shape;1413;p27"/>
            <p:cNvCxnSpPr>
              <a:stCxn id="1350" idx="7"/>
              <a:endCxn id="1215" idx="7"/>
            </p:cNvCxnSpPr>
            <p:nvPr/>
          </p:nvCxnSpPr>
          <p:spPr>
            <a:xfrm rot="10800000">
              <a:off x="3446643" y="2981967"/>
              <a:ext cx="1005600" cy="8577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414" name="Google Shape;1414;p27"/>
            <p:cNvCxnSpPr>
              <a:stCxn id="1223" idx="7"/>
              <a:endCxn id="1227" idx="0"/>
            </p:cNvCxnSpPr>
            <p:nvPr/>
          </p:nvCxnSpPr>
          <p:spPr>
            <a:xfrm>
              <a:off x="5065787" y="2247314"/>
              <a:ext cx="4800" cy="6276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415" name="Google Shape;1415;p27"/>
            <p:cNvCxnSpPr>
              <a:stCxn id="1326" idx="7"/>
              <a:endCxn id="1228" idx="0"/>
            </p:cNvCxnSpPr>
            <p:nvPr/>
          </p:nvCxnSpPr>
          <p:spPr>
            <a:xfrm rot="10800000">
              <a:off x="6285712" y="2383908"/>
              <a:ext cx="270000" cy="7845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416" name="Google Shape;1416;p27"/>
            <p:cNvCxnSpPr>
              <a:stCxn id="1326" idx="6"/>
              <a:endCxn id="1227" idx="5"/>
            </p:cNvCxnSpPr>
            <p:nvPr/>
          </p:nvCxnSpPr>
          <p:spPr>
            <a:xfrm rot="10800000">
              <a:off x="5140034" y="3042426"/>
              <a:ext cx="1393800" cy="1788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417" name="Google Shape;1417;p27"/>
            <p:cNvCxnSpPr>
              <a:stCxn id="1240" idx="0"/>
              <a:endCxn id="1326" idx="1"/>
            </p:cNvCxnSpPr>
            <p:nvPr/>
          </p:nvCxnSpPr>
          <p:spPr>
            <a:xfrm flipH="1">
              <a:off x="6661403" y="1834225"/>
              <a:ext cx="1076400" cy="13341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418" name="Google Shape;1418;p27"/>
            <p:cNvCxnSpPr>
              <a:stCxn id="1243" idx="0"/>
              <a:endCxn id="1291" idx="4"/>
            </p:cNvCxnSpPr>
            <p:nvPr/>
          </p:nvCxnSpPr>
          <p:spPr>
            <a:xfrm>
              <a:off x="9621563" y="3044363"/>
              <a:ext cx="760500" cy="3162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419" name="Google Shape;1419;p27"/>
            <p:cNvCxnSpPr>
              <a:stCxn id="1247" idx="0"/>
              <a:endCxn id="1291" idx="5"/>
            </p:cNvCxnSpPr>
            <p:nvPr/>
          </p:nvCxnSpPr>
          <p:spPr>
            <a:xfrm>
              <a:off x="10349083" y="2680523"/>
              <a:ext cx="90000" cy="6159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420" name="Google Shape;1420;p27"/>
            <p:cNvCxnSpPr>
              <a:stCxn id="1245" idx="0"/>
              <a:endCxn id="1243" idx="6"/>
            </p:cNvCxnSpPr>
            <p:nvPr/>
          </p:nvCxnSpPr>
          <p:spPr>
            <a:xfrm>
              <a:off x="9306676" y="1739765"/>
              <a:ext cx="246000" cy="11619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421" name="Google Shape;1421;p27"/>
            <p:cNvCxnSpPr>
              <a:stCxn id="1326" idx="1"/>
              <a:endCxn id="1285" idx="5"/>
            </p:cNvCxnSpPr>
            <p:nvPr/>
          </p:nvCxnSpPr>
          <p:spPr>
            <a:xfrm>
              <a:off x="6661348" y="3168408"/>
              <a:ext cx="1391100" cy="189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422" name="Google Shape;1422;p27"/>
            <p:cNvCxnSpPr>
              <a:stCxn id="1240" idx="0"/>
              <a:endCxn id="1285" idx="5"/>
            </p:cNvCxnSpPr>
            <p:nvPr/>
          </p:nvCxnSpPr>
          <p:spPr>
            <a:xfrm>
              <a:off x="7737803" y="1834225"/>
              <a:ext cx="314700" cy="1353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423" name="Google Shape;1423;p27"/>
            <p:cNvCxnSpPr>
              <a:stCxn id="1285" idx="7"/>
              <a:endCxn id="1243" idx="4"/>
            </p:cNvCxnSpPr>
            <p:nvPr/>
          </p:nvCxnSpPr>
          <p:spPr>
            <a:xfrm rot="10800000" flipH="1">
              <a:off x="8152134" y="2970745"/>
              <a:ext cx="1257900" cy="2514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1291" name="Google Shape;1291;p27"/>
            <p:cNvSpPr/>
            <p:nvPr/>
          </p:nvSpPr>
          <p:spPr>
            <a:xfrm rot="6550916" flipH="1">
              <a:off x="10375964" y="3285269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243" name="Google Shape;1243;p27"/>
            <p:cNvSpPr/>
            <p:nvPr/>
          </p:nvSpPr>
          <p:spPr>
            <a:xfrm rot="6550916" flipH="1">
              <a:off x="9403696" y="2895505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285" name="Google Shape;1285;p27"/>
            <p:cNvSpPr/>
            <p:nvPr/>
          </p:nvSpPr>
          <p:spPr>
            <a:xfrm rot="6550916" flipH="1">
              <a:off x="8010198" y="3179980"/>
              <a:ext cx="149392" cy="149392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cxnSp>
          <p:nvCxnSpPr>
            <p:cNvPr id="1424" name="Google Shape;1424;p27"/>
            <p:cNvCxnSpPr>
              <a:stCxn id="1282" idx="0"/>
              <a:endCxn id="1291" idx="7"/>
            </p:cNvCxnSpPr>
            <p:nvPr/>
          </p:nvCxnSpPr>
          <p:spPr>
            <a:xfrm flipH="1">
              <a:off x="10588721" y="2983008"/>
              <a:ext cx="1257000" cy="3654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425" name="Google Shape;1425;p27"/>
            <p:cNvCxnSpPr>
              <a:endCxn id="1282" idx="7"/>
            </p:cNvCxnSpPr>
            <p:nvPr/>
          </p:nvCxnSpPr>
          <p:spPr>
            <a:xfrm rot="10800000">
              <a:off x="11930123" y="2967834"/>
              <a:ext cx="291300" cy="2868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</p:spTree>
  </p:cSld>
  <p:clrMapOvr>
    <a:masterClrMapping/>
  </p:clrMapOvr>
  <p:transition spd="slow">
    <p:push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Agenda slide layout">
  <p:cSld name="3_Agenda slide layout">
    <p:bg>
      <p:bgPr>
        <a:gradFill>
          <a:gsLst>
            <a:gs pos="0">
              <a:schemeClr val="accent1"/>
            </a:gs>
            <a:gs pos="27000">
              <a:srgbClr val="7BA6B3"/>
            </a:gs>
            <a:gs pos="50000">
              <a:srgbClr val="8EB3BE"/>
            </a:gs>
            <a:gs pos="73000">
              <a:srgbClr val="7BA6B3"/>
            </a:gs>
            <a:gs pos="100000">
              <a:schemeClr val="accent1"/>
            </a:gs>
          </a:gsLst>
          <a:lin ang="16200000" scaled="0"/>
        </a:gradFill>
        <a:effectLst/>
      </p:bgPr>
    </p:bg>
    <p:spTree>
      <p:nvGrpSpPr>
        <p:cNvPr id="1426" name="Shape 1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7" name="Google Shape;1427;p28"/>
          <p:cNvGrpSpPr/>
          <p:nvPr/>
        </p:nvGrpSpPr>
        <p:grpSpPr>
          <a:xfrm>
            <a:off x="-98982" y="-104349"/>
            <a:ext cx="12408371" cy="7045441"/>
            <a:chOff x="-98982" y="-104349"/>
            <a:chExt cx="12408371" cy="7045441"/>
          </a:xfrm>
        </p:grpSpPr>
        <p:cxnSp>
          <p:nvCxnSpPr>
            <p:cNvPr id="1428" name="Google Shape;1428;p28"/>
            <p:cNvCxnSpPr>
              <a:stCxn id="1429" idx="7"/>
              <a:endCxn id="1430" idx="2"/>
            </p:cNvCxnSpPr>
            <p:nvPr/>
          </p:nvCxnSpPr>
          <p:spPr>
            <a:xfrm>
              <a:off x="1584504" y="1905029"/>
              <a:ext cx="1703100" cy="9444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431" name="Google Shape;1431;p28"/>
            <p:cNvCxnSpPr>
              <a:stCxn id="1430" idx="4"/>
              <a:endCxn id="1432" idx="1"/>
            </p:cNvCxnSpPr>
            <p:nvPr/>
          </p:nvCxnSpPr>
          <p:spPr>
            <a:xfrm rot="10800000" flipH="1">
              <a:off x="3427782" y="2205737"/>
              <a:ext cx="483000" cy="5700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433" name="Google Shape;1433;p28"/>
            <p:cNvCxnSpPr>
              <a:stCxn id="1434" idx="2"/>
              <a:endCxn id="1435" idx="6"/>
            </p:cNvCxnSpPr>
            <p:nvPr/>
          </p:nvCxnSpPr>
          <p:spPr>
            <a:xfrm flipH="1">
              <a:off x="4004083" y="998896"/>
              <a:ext cx="1032900" cy="4146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436" name="Google Shape;1436;p28"/>
            <p:cNvCxnSpPr>
              <a:stCxn id="1432" idx="5"/>
              <a:endCxn id="1434" idx="1"/>
            </p:cNvCxnSpPr>
            <p:nvPr/>
          </p:nvCxnSpPr>
          <p:spPr>
            <a:xfrm rot="10800000" flipH="1">
              <a:off x="4016342" y="1082426"/>
              <a:ext cx="1055100" cy="10176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437" name="Google Shape;1437;p28"/>
            <p:cNvCxnSpPr>
              <a:stCxn id="1430" idx="5"/>
              <a:endCxn id="1438" idx="1"/>
            </p:cNvCxnSpPr>
            <p:nvPr/>
          </p:nvCxnSpPr>
          <p:spPr>
            <a:xfrm rot="10800000" flipH="1">
              <a:off x="3493690" y="2247401"/>
              <a:ext cx="1466400" cy="5832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439" name="Google Shape;1439;p28"/>
            <p:cNvCxnSpPr>
              <a:stCxn id="1434" idx="0"/>
              <a:endCxn id="1438" idx="4"/>
            </p:cNvCxnSpPr>
            <p:nvPr/>
          </p:nvCxnSpPr>
          <p:spPr>
            <a:xfrm flipH="1">
              <a:off x="5012861" y="1116974"/>
              <a:ext cx="142200" cy="10029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440" name="Google Shape;1440;p28"/>
            <p:cNvCxnSpPr>
              <a:stCxn id="1432" idx="3"/>
              <a:endCxn id="1435" idx="0"/>
            </p:cNvCxnSpPr>
            <p:nvPr/>
          </p:nvCxnSpPr>
          <p:spPr>
            <a:xfrm rot="10800000">
              <a:off x="3892106" y="1525526"/>
              <a:ext cx="18600" cy="5745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441" name="Google Shape;1441;p28"/>
            <p:cNvCxnSpPr>
              <a:stCxn id="1442" idx="7"/>
              <a:endCxn id="1443" idx="1"/>
            </p:cNvCxnSpPr>
            <p:nvPr/>
          </p:nvCxnSpPr>
          <p:spPr>
            <a:xfrm rot="10800000" flipH="1">
              <a:off x="5140075" y="2351122"/>
              <a:ext cx="1066200" cy="5526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444" name="Google Shape;1444;p28"/>
            <p:cNvCxnSpPr>
              <a:stCxn id="1434" idx="7"/>
              <a:endCxn id="1443" idx="3"/>
            </p:cNvCxnSpPr>
            <p:nvPr/>
          </p:nvCxnSpPr>
          <p:spPr>
            <a:xfrm>
              <a:off x="5238555" y="1082390"/>
              <a:ext cx="967800" cy="11100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445" name="Google Shape;1445;p28"/>
            <p:cNvCxnSpPr>
              <a:stCxn id="1446" idx="3"/>
            </p:cNvCxnSpPr>
            <p:nvPr/>
          </p:nvCxnSpPr>
          <p:spPr>
            <a:xfrm rot="10800000">
              <a:off x="3211541" y="18433"/>
              <a:ext cx="498900" cy="5829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447" name="Google Shape;1447;p28"/>
            <p:cNvCxnSpPr>
              <a:stCxn id="1432" idx="6"/>
              <a:endCxn id="1438" idx="2"/>
            </p:cNvCxnSpPr>
            <p:nvPr/>
          </p:nvCxnSpPr>
          <p:spPr>
            <a:xfrm>
              <a:off x="4038220" y="2152844"/>
              <a:ext cx="900000" cy="417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448" name="Google Shape;1448;p28"/>
            <p:cNvCxnSpPr>
              <a:stCxn id="1446" idx="0"/>
              <a:endCxn id="1435" idx="4"/>
            </p:cNvCxnSpPr>
            <p:nvPr/>
          </p:nvCxnSpPr>
          <p:spPr>
            <a:xfrm>
              <a:off x="3789668" y="792604"/>
              <a:ext cx="102300" cy="5088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449" name="Google Shape;1449;p28"/>
            <p:cNvCxnSpPr>
              <a:stCxn id="1438" idx="6"/>
              <a:endCxn id="1443" idx="2"/>
            </p:cNvCxnSpPr>
            <p:nvPr/>
          </p:nvCxnSpPr>
          <p:spPr>
            <a:xfrm>
              <a:off x="5087665" y="2194496"/>
              <a:ext cx="1086000" cy="774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450" name="Google Shape;1450;p28"/>
            <p:cNvCxnSpPr>
              <a:stCxn id="1451" idx="0"/>
              <a:endCxn id="1443" idx="4"/>
            </p:cNvCxnSpPr>
            <p:nvPr/>
          </p:nvCxnSpPr>
          <p:spPr>
            <a:xfrm>
              <a:off x="6243041" y="1291086"/>
              <a:ext cx="42600" cy="8685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452" name="Google Shape;1452;p28"/>
            <p:cNvCxnSpPr>
              <a:stCxn id="1453" idx="1"/>
              <a:endCxn id="1443" idx="5"/>
            </p:cNvCxnSpPr>
            <p:nvPr/>
          </p:nvCxnSpPr>
          <p:spPr>
            <a:xfrm flipH="1">
              <a:off x="6364795" y="570689"/>
              <a:ext cx="1332600" cy="16218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454" name="Google Shape;1454;p28"/>
            <p:cNvCxnSpPr>
              <a:stCxn id="1453" idx="0"/>
              <a:endCxn id="1455" idx="4"/>
            </p:cNvCxnSpPr>
            <p:nvPr/>
          </p:nvCxnSpPr>
          <p:spPr>
            <a:xfrm flipH="1">
              <a:off x="7737913" y="592567"/>
              <a:ext cx="12300" cy="10176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456" name="Google Shape;1456;p28"/>
            <p:cNvCxnSpPr>
              <a:stCxn id="1455" idx="2"/>
              <a:endCxn id="1443" idx="6"/>
            </p:cNvCxnSpPr>
            <p:nvPr/>
          </p:nvCxnSpPr>
          <p:spPr>
            <a:xfrm flipH="1">
              <a:off x="6397559" y="1722181"/>
              <a:ext cx="1228200" cy="5496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457" name="Google Shape;1457;p28"/>
            <p:cNvCxnSpPr>
              <a:stCxn id="1455" idx="7"/>
              <a:endCxn id="1458" idx="5"/>
            </p:cNvCxnSpPr>
            <p:nvPr/>
          </p:nvCxnSpPr>
          <p:spPr>
            <a:xfrm>
              <a:off x="7817030" y="1801408"/>
              <a:ext cx="1650000" cy="11052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459" name="Google Shape;1459;p28"/>
            <p:cNvCxnSpPr>
              <a:stCxn id="1455" idx="6"/>
              <a:endCxn id="1460" idx="2"/>
            </p:cNvCxnSpPr>
            <p:nvPr/>
          </p:nvCxnSpPr>
          <p:spPr>
            <a:xfrm rot="10800000" flipH="1">
              <a:off x="7849847" y="1627681"/>
              <a:ext cx="1344900" cy="945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461" name="Google Shape;1461;p28"/>
            <p:cNvCxnSpPr>
              <a:stCxn id="1460" idx="7"/>
              <a:endCxn id="1462" idx="3"/>
            </p:cNvCxnSpPr>
            <p:nvPr/>
          </p:nvCxnSpPr>
          <p:spPr>
            <a:xfrm>
              <a:off x="9385903" y="1706948"/>
              <a:ext cx="910500" cy="8460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463" name="Google Shape;1463;p28"/>
            <p:cNvCxnSpPr>
              <a:stCxn id="1464" idx="0"/>
              <a:endCxn id="1430" idx="3"/>
            </p:cNvCxnSpPr>
            <p:nvPr/>
          </p:nvCxnSpPr>
          <p:spPr>
            <a:xfrm>
              <a:off x="2865686" y="1745404"/>
              <a:ext cx="476700" cy="10380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465" name="Google Shape;1465;p28"/>
            <p:cNvCxnSpPr>
              <a:stCxn id="1435" idx="2"/>
              <a:endCxn id="1464" idx="6"/>
            </p:cNvCxnSpPr>
            <p:nvPr/>
          </p:nvCxnSpPr>
          <p:spPr>
            <a:xfrm flipH="1">
              <a:off x="2983828" y="1413389"/>
              <a:ext cx="796200" cy="2139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466" name="Google Shape;1466;p28"/>
            <p:cNvCxnSpPr>
              <a:stCxn id="1446" idx="1"/>
              <a:endCxn id="1464" idx="5"/>
            </p:cNvCxnSpPr>
            <p:nvPr/>
          </p:nvCxnSpPr>
          <p:spPr>
            <a:xfrm flipH="1">
              <a:off x="2949041" y="759787"/>
              <a:ext cx="761400" cy="7839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467" name="Google Shape;1467;p28"/>
            <p:cNvCxnSpPr>
              <a:stCxn id="1468" idx="7"/>
              <a:endCxn id="1464" idx="3"/>
            </p:cNvCxnSpPr>
            <p:nvPr/>
          </p:nvCxnSpPr>
          <p:spPr>
            <a:xfrm>
              <a:off x="2026272" y="811101"/>
              <a:ext cx="756000" cy="7326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469" name="Google Shape;1469;p28"/>
            <p:cNvCxnSpPr>
              <a:stCxn id="1429" idx="6"/>
              <a:endCxn id="1464" idx="2"/>
            </p:cNvCxnSpPr>
            <p:nvPr/>
          </p:nvCxnSpPr>
          <p:spPr>
            <a:xfrm rot="10800000" flipH="1">
              <a:off x="1617321" y="1627202"/>
              <a:ext cx="1130400" cy="1986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470" name="Google Shape;1470;p28"/>
            <p:cNvCxnSpPr>
              <a:stCxn id="1471" idx="7"/>
              <a:endCxn id="1429" idx="3"/>
            </p:cNvCxnSpPr>
            <p:nvPr/>
          </p:nvCxnSpPr>
          <p:spPr>
            <a:xfrm>
              <a:off x="562731" y="991183"/>
              <a:ext cx="863400" cy="7554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472" name="Google Shape;1472;p28"/>
            <p:cNvCxnSpPr>
              <a:stCxn id="1471" idx="6"/>
              <a:endCxn id="1468" idx="2"/>
            </p:cNvCxnSpPr>
            <p:nvPr/>
          </p:nvCxnSpPr>
          <p:spPr>
            <a:xfrm rot="10800000" flipH="1">
              <a:off x="584609" y="758365"/>
              <a:ext cx="1314000" cy="1800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473" name="Google Shape;1473;p28"/>
            <p:cNvCxnSpPr>
              <a:stCxn id="1471" idx="5"/>
            </p:cNvCxnSpPr>
            <p:nvPr/>
          </p:nvCxnSpPr>
          <p:spPr>
            <a:xfrm rot="10800000" flipH="1">
              <a:off x="562731" y="7747"/>
              <a:ext cx="830400" cy="8778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474" name="Google Shape;1474;p28"/>
            <p:cNvCxnSpPr>
              <a:stCxn id="1468" idx="4"/>
            </p:cNvCxnSpPr>
            <p:nvPr/>
          </p:nvCxnSpPr>
          <p:spPr>
            <a:xfrm rot="10800000">
              <a:off x="1913154" y="8887"/>
              <a:ext cx="60300" cy="6747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475" name="Google Shape;1475;p28"/>
            <p:cNvCxnSpPr>
              <a:stCxn id="1468" idx="5"/>
            </p:cNvCxnSpPr>
            <p:nvPr/>
          </p:nvCxnSpPr>
          <p:spPr>
            <a:xfrm rot="10800000" flipH="1">
              <a:off x="2026272" y="21465"/>
              <a:ext cx="969600" cy="6840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476" name="Google Shape;1476;p28"/>
            <p:cNvCxnSpPr>
              <a:stCxn id="1446" idx="5"/>
            </p:cNvCxnSpPr>
            <p:nvPr/>
          </p:nvCxnSpPr>
          <p:spPr>
            <a:xfrm rot="10800000" flipH="1">
              <a:off x="3868895" y="-11267"/>
              <a:ext cx="430500" cy="6126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477" name="Google Shape;1477;p28"/>
            <p:cNvCxnSpPr>
              <a:stCxn id="1468" idx="6"/>
              <a:endCxn id="1446" idx="2"/>
            </p:cNvCxnSpPr>
            <p:nvPr/>
          </p:nvCxnSpPr>
          <p:spPr>
            <a:xfrm rot="10800000" flipH="1">
              <a:off x="2048150" y="680583"/>
              <a:ext cx="1629600" cy="777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478" name="Google Shape;1478;p28"/>
            <p:cNvCxnSpPr>
              <a:stCxn id="1446" idx="6"/>
              <a:endCxn id="1434" idx="3"/>
            </p:cNvCxnSpPr>
            <p:nvPr/>
          </p:nvCxnSpPr>
          <p:spPr>
            <a:xfrm>
              <a:off x="3901712" y="680560"/>
              <a:ext cx="1170000" cy="2349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479" name="Google Shape;1479;p28"/>
            <p:cNvCxnSpPr>
              <a:stCxn id="1451" idx="2"/>
              <a:endCxn id="1434" idx="6"/>
            </p:cNvCxnSpPr>
            <p:nvPr/>
          </p:nvCxnSpPr>
          <p:spPr>
            <a:xfrm rot="10800000">
              <a:off x="5273145" y="998890"/>
              <a:ext cx="895200" cy="2175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480" name="Google Shape;1480;p28"/>
            <p:cNvCxnSpPr>
              <a:stCxn id="1481" idx="0"/>
              <a:endCxn id="1434" idx="5"/>
            </p:cNvCxnSpPr>
            <p:nvPr/>
          </p:nvCxnSpPr>
          <p:spPr>
            <a:xfrm flipH="1">
              <a:off x="5238531" y="-6144"/>
              <a:ext cx="1269600" cy="9216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482" name="Google Shape;1482;p28"/>
            <p:cNvCxnSpPr>
              <a:endCxn id="1434" idx="4"/>
            </p:cNvCxnSpPr>
            <p:nvPr/>
          </p:nvCxnSpPr>
          <p:spPr>
            <a:xfrm>
              <a:off x="4882961" y="-29682"/>
              <a:ext cx="272100" cy="9105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483" name="Google Shape;1483;p28"/>
            <p:cNvCxnSpPr>
              <a:stCxn id="1481" idx="2"/>
              <a:endCxn id="1451" idx="4"/>
            </p:cNvCxnSpPr>
            <p:nvPr/>
          </p:nvCxnSpPr>
          <p:spPr>
            <a:xfrm flipH="1">
              <a:off x="6243075" y="-5451"/>
              <a:ext cx="339600" cy="11472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484" name="Google Shape;1484;p28"/>
            <p:cNvCxnSpPr>
              <a:stCxn id="1453" idx="2"/>
              <a:endCxn id="1451" idx="6"/>
            </p:cNvCxnSpPr>
            <p:nvPr/>
          </p:nvCxnSpPr>
          <p:spPr>
            <a:xfrm flipH="1">
              <a:off x="6317717" y="517871"/>
              <a:ext cx="1357800" cy="6984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485" name="Google Shape;1485;p28"/>
            <p:cNvCxnSpPr>
              <a:stCxn id="1453" idx="4"/>
            </p:cNvCxnSpPr>
            <p:nvPr/>
          </p:nvCxnSpPr>
          <p:spPr>
            <a:xfrm rot="10800000" flipH="1">
              <a:off x="7750213" y="54375"/>
              <a:ext cx="93600" cy="3888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486" name="Google Shape;1486;p28"/>
            <p:cNvCxnSpPr>
              <a:stCxn id="1487" idx="3"/>
            </p:cNvCxnSpPr>
            <p:nvPr/>
          </p:nvCxnSpPr>
          <p:spPr>
            <a:xfrm rot="10800000">
              <a:off x="8652105" y="-11167"/>
              <a:ext cx="511500" cy="3567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488" name="Google Shape;1488;p28"/>
            <p:cNvCxnSpPr>
              <a:stCxn id="1487" idx="2"/>
              <a:endCxn id="1453" idx="6"/>
            </p:cNvCxnSpPr>
            <p:nvPr/>
          </p:nvCxnSpPr>
          <p:spPr>
            <a:xfrm flipH="1">
              <a:off x="7824888" y="424760"/>
              <a:ext cx="1305900" cy="930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489" name="Google Shape;1489;p28"/>
            <p:cNvCxnSpPr>
              <a:stCxn id="1460" idx="4"/>
              <a:endCxn id="1487" idx="0"/>
            </p:cNvCxnSpPr>
            <p:nvPr/>
          </p:nvCxnSpPr>
          <p:spPr>
            <a:xfrm rot="10800000">
              <a:off x="9242776" y="536777"/>
              <a:ext cx="63900" cy="9789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490" name="Google Shape;1490;p28"/>
            <p:cNvCxnSpPr>
              <a:stCxn id="1491" idx="3"/>
              <a:endCxn id="1487" idx="7"/>
            </p:cNvCxnSpPr>
            <p:nvPr/>
          </p:nvCxnSpPr>
          <p:spPr>
            <a:xfrm rot="10800000">
              <a:off x="9322127" y="503860"/>
              <a:ext cx="1572900" cy="6498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492" name="Google Shape;1492;p28"/>
            <p:cNvCxnSpPr>
              <a:stCxn id="1491" idx="2"/>
              <a:endCxn id="1460" idx="6"/>
            </p:cNvCxnSpPr>
            <p:nvPr/>
          </p:nvCxnSpPr>
          <p:spPr>
            <a:xfrm flipH="1">
              <a:off x="9418838" y="1237715"/>
              <a:ext cx="1459200" cy="3900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493" name="Google Shape;1493;p28"/>
            <p:cNvCxnSpPr>
              <a:stCxn id="1491" idx="1"/>
              <a:endCxn id="1462" idx="4"/>
            </p:cNvCxnSpPr>
            <p:nvPr/>
          </p:nvCxnSpPr>
          <p:spPr>
            <a:xfrm flipH="1">
              <a:off x="10349161" y="1309164"/>
              <a:ext cx="576300" cy="12219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494" name="Google Shape;1494;p28"/>
            <p:cNvCxnSpPr>
              <a:stCxn id="1495" idx="1"/>
              <a:endCxn id="1462" idx="5"/>
            </p:cNvCxnSpPr>
            <p:nvPr/>
          </p:nvCxnSpPr>
          <p:spPr>
            <a:xfrm flipH="1">
              <a:off x="10402021" y="1774673"/>
              <a:ext cx="1757100" cy="7782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496" name="Google Shape;1496;p28"/>
            <p:cNvCxnSpPr>
              <a:stCxn id="1495" idx="0"/>
              <a:endCxn id="1497" idx="4"/>
            </p:cNvCxnSpPr>
            <p:nvPr/>
          </p:nvCxnSpPr>
          <p:spPr>
            <a:xfrm flipH="1">
              <a:off x="11893390" y="1806534"/>
              <a:ext cx="313200" cy="9576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498" name="Google Shape;1498;p28"/>
            <p:cNvCxnSpPr>
              <a:stCxn id="1499" idx="7"/>
              <a:endCxn id="1500" idx="1"/>
            </p:cNvCxnSpPr>
            <p:nvPr/>
          </p:nvCxnSpPr>
          <p:spPr>
            <a:xfrm rot="10800000">
              <a:off x="8117510" y="3321933"/>
              <a:ext cx="642600" cy="11061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501" name="Google Shape;1501;p28"/>
            <p:cNvCxnSpPr>
              <a:endCxn id="1502" idx="6"/>
            </p:cNvCxnSpPr>
            <p:nvPr/>
          </p:nvCxnSpPr>
          <p:spPr>
            <a:xfrm rot="10800000">
              <a:off x="11941804" y="350882"/>
              <a:ext cx="294300" cy="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503" name="Google Shape;1503;p28"/>
            <p:cNvCxnSpPr>
              <a:stCxn id="1499" idx="0"/>
              <a:endCxn id="1458" idx="3"/>
            </p:cNvCxnSpPr>
            <p:nvPr/>
          </p:nvCxnSpPr>
          <p:spPr>
            <a:xfrm rot="10800000" flipH="1">
              <a:off x="8839337" y="3056316"/>
              <a:ext cx="575400" cy="13389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504" name="Google Shape;1504;p28"/>
            <p:cNvCxnSpPr>
              <a:stCxn id="1505" idx="0"/>
              <a:endCxn id="1506" idx="0"/>
            </p:cNvCxnSpPr>
            <p:nvPr/>
          </p:nvCxnSpPr>
          <p:spPr>
            <a:xfrm rot="10800000">
              <a:off x="10593971" y="3434199"/>
              <a:ext cx="970200" cy="11166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507" name="Google Shape;1507;p28"/>
            <p:cNvCxnSpPr>
              <a:stCxn id="1505" idx="1"/>
              <a:endCxn id="1497" idx="0"/>
            </p:cNvCxnSpPr>
            <p:nvPr/>
          </p:nvCxnSpPr>
          <p:spPr>
            <a:xfrm rot="10800000" flipH="1">
              <a:off x="11616989" y="2982977"/>
              <a:ext cx="228600" cy="15897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508" name="Google Shape;1508;p28"/>
            <p:cNvCxnSpPr>
              <a:stCxn id="1497" idx="2"/>
              <a:endCxn id="1462" idx="6"/>
            </p:cNvCxnSpPr>
            <p:nvPr/>
          </p:nvCxnSpPr>
          <p:spPr>
            <a:xfrm rot="10800000">
              <a:off x="10423637" y="2605754"/>
              <a:ext cx="1336500" cy="2439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509" name="Google Shape;1509;p28"/>
            <p:cNvCxnSpPr>
              <a:stCxn id="1495" idx="2"/>
              <a:endCxn id="1491" idx="6"/>
            </p:cNvCxnSpPr>
            <p:nvPr/>
          </p:nvCxnSpPr>
          <p:spPr>
            <a:xfrm rot="10800000">
              <a:off x="11098085" y="1194779"/>
              <a:ext cx="1050000" cy="5238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510" name="Google Shape;1510;p28"/>
            <p:cNvCxnSpPr>
              <a:stCxn id="1502" idx="1"/>
              <a:endCxn id="1491" idx="5"/>
            </p:cNvCxnSpPr>
            <p:nvPr/>
          </p:nvCxnSpPr>
          <p:spPr>
            <a:xfrm flipH="1">
              <a:off x="11050633" y="430109"/>
              <a:ext cx="699900" cy="6930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511" name="Google Shape;1511;p28"/>
            <p:cNvCxnSpPr>
              <a:stCxn id="1502" idx="3"/>
              <a:endCxn id="1512" idx="1"/>
            </p:cNvCxnSpPr>
            <p:nvPr/>
          </p:nvCxnSpPr>
          <p:spPr>
            <a:xfrm rot="10800000">
              <a:off x="10480633" y="1655"/>
              <a:ext cx="1269900" cy="2700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513" name="Google Shape;1513;p28"/>
            <p:cNvCxnSpPr>
              <a:stCxn id="1491" idx="4"/>
              <a:endCxn id="1512" idx="2"/>
            </p:cNvCxnSpPr>
            <p:nvPr/>
          </p:nvCxnSpPr>
          <p:spPr>
            <a:xfrm rot="10800000">
              <a:off x="10368876" y="737"/>
              <a:ext cx="597600" cy="11055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514" name="Google Shape;1514;p28"/>
            <p:cNvCxnSpPr>
              <a:stCxn id="1487" idx="5"/>
              <a:endCxn id="1512" idx="0"/>
            </p:cNvCxnSpPr>
            <p:nvPr/>
          </p:nvCxnSpPr>
          <p:spPr>
            <a:xfrm rot="10800000" flipH="1">
              <a:off x="9322059" y="-367"/>
              <a:ext cx="935100" cy="3459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515" name="Google Shape;1515;p28"/>
            <p:cNvCxnSpPr>
              <a:stCxn id="1502" idx="7"/>
              <a:endCxn id="1495" idx="3"/>
            </p:cNvCxnSpPr>
            <p:nvPr/>
          </p:nvCxnSpPr>
          <p:spPr>
            <a:xfrm>
              <a:off x="11908987" y="430109"/>
              <a:ext cx="270900" cy="12411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516" name="Google Shape;1516;p28"/>
            <p:cNvCxnSpPr>
              <a:stCxn id="1453" idx="7"/>
              <a:endCxn id="1460" idx="3"/>
            </p:cNvCxnSpPr>
            <p:nvPr/>
          </p:nvCxnSpPr>
          <p:spPr>
            <a:xfrm>
              <a:off x="7803031" y="570689"/>
              <a:ext cx="1424400" cy="9777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517" name="Google Shape;1517;p28"/>
            <p:cNvCxnSpPr>
              <a:endCxn id="1502" idx="4"/>
            </p:cNvCxnSpPr>
            <p:nvPr/>
          </p:nvCxnSpPr>
          <p:spPr>
            <a:xfrm flipH="1">
              <a:off x="11829760" y="9038"/>
              <a:ext cx="14400" cy="2298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1430" name="Google Shape;1430;p28"/>
            <p:cNvSpPr/>
            <p:nvPr/>
          </p:nvSpPr>
          <p:spPr>
            <a:xfrm rot="-9763470" flipH="1">
              <a:off x="3282465" y="2770682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464" name="Google Shape;1464;p28"/>
            <p:cNvSpPr/>
            <p:nvPr/>
          </p:nvSpPr>
          <p:spPr>
            <a:xfrm rot="10800000" flipH="1">
              <a:off x="2747608" y="1509248"/>
              <a:ext cx="236156" cy="236156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429" name="Google Shape;1429;p28"/>
            <p:cNvSpPr/>
            <p:nvPr/>
          </p:nvSpPr>
          <p:spPr>
            <a:xfrm rot="10800000" flipH="1">
              <a:off x="1393233" y="1713758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468" name="Google Shape;1468;p28"/>
            <p:cNvSpPr/>
            <p:nvPr/>
          </p:nvSpPr>
          <p:spPr>
            <a:xfrm rot="10800000" flipH="1">
              <a:off x="1898758" y="683587"/>
              <a:ext cx="149392" cy="149392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446" name="Google Shape;1446;p28"/>
            <p:cNvSpPr/>
            <p:nvPr/>
          </p:nvSpPr>
          <p:spPr>
            <a:xfrm rot="10800000" flipH="1">
              <a:off x="3677624" y="568516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434" name="Google Shape;1434;p28"/>
            <p:cNvSpPr/>
            <p:nvPr/>
          </p:nvSpPr>
          <p:spPr>
            <a:xfrm rot="10800000" flipH="1">
              <a:off x="5036983" y="880818"/>
              <a:ext cx="236156" cy="236156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451" name="Google Shape;1451;p28"/>
            <p:cNvSpPr/>
            <p:nvPr/>
          </p:nvSpPr>
          <p:spPr>
            <a:xfrm rot="10800000" flipH="1">
              <a:off x="6168345" y="1141694"/>
              <a:ext cx="149392" cy="149392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443" name="Google Shape;1443;p28"/>
            <p:cNvSpPr/>
            <p:nvPr/>
          </p:nvSpPr>
          <p:spPr>
            <a:xfrm rot="10800000" flipH="1">
              <a:off x="6173566" y="2159704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455" name="Google Shape;1455;p28"/>
            <p:cNvSpPr/>
            <p:nvPr/>
          </p:nvSpPr>
          <p:spPr>
            <a:xfrm rot="10800000" flipH="1">
              <a:off x="7625759" y="1610137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453" name="Google Shape;1453;p28"/>
            <p:cNvSpPr/>
            <p:nvPr/>
          </p:nvSpPr>
          <p:spPr>
            <a:xfrm rot="10800000" flipH="1">
              <a:off x="7675517" y="443175"/>
              <a:ext cx="149392" cy="149392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487" name="Google Shape;1487;p28"/>
            <p:cNvSpPr/>
            <p:nvPr/>
          </p:nvSpPr>
          <p:spPr>
            <a:xfrm rot="10800000" flipH="1">
              <a:off x="9130788" y="312716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502" name="Google Shape;1502;p28"/>
            <p:cNvSpPr/>
            <p:nvPr/>
          </p:nvSpPr>
          <p:spPr>
            <a:xfrm rot="10800000" flipH="1">
              <a:off x="11717716" y="238838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495" name="Google Shape;1495;p28"/>
            <p:cNvSpPr/>
            <p:nvPr/>
          </p:nvSpPr>
          <p:spPr>
            <a:xfrm rot="-10117832" flipH="1">
              <a:off x="12146619" y="1658608"/>
              <a:ext cx="149392" cy="149392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497" name="Google Shape;1497;p28"/>
            <p:cNvSpPr/>
            <p:nvPr/>
          </p:nvSpPr>
          <p:spPr>
            <a:xfrm rot="-10061494" flipH="1">
              <a:off x="11757562" y="2761495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491" name="Google Shape;1491;p28"/>
            <p:cNvSpPr/>
            <p:nvPr/>
          </p:nvSpPr>
          <p:spPr>
            <a:xfrm rot="10135587" flipH="1">
              <a:off x="10875952" y="1104151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460" name="Google Shape;1460;p28"/>
            <p:cNvSpPr/>
            <p:nvPr/>
          </p:nvSpPr>
          <p:spPr>
            <a:xfrm rot="10800000" flipH="1">
              <a:off x="9194632" y="1515677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462" name="Google Shape;1462;p28"/>
            <p:cNvSpPr/>
            <p:nvPr/>
          </p:nvSpPr>
          <p:spPr>
            <a:xfrm rot="10800000" flipH="1">
              <a:off x="10274387" y="2531131"/>
              <a:ext cx="149392" cy="149392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435" name="Google Shape;1435;p28"/>
            <p:cNvSpPr/>
            <p:nvPr/>
          </p:nvSpPr>
          <p:spPr>
            <a:xfrm rot="10800000" flipH="1">
              <a:off x="3780028" y="1301345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438" name="Google Shape;1438;p28"/>
            <p:cNvSpPr/>
            <p:nvPr/>
          </p:nvSpPr>
          <p:spPr>
            <a:xfrm rot="10800000" flipH="1">
              <a:off x="4938273" y="2119800"/>
              <a:ext cx="149392" cy="149392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432" name="Google Shape;1432;p28"/>
            <p:cNvSpPr/>
            <p:nvPr/>
          </p:nvSpPr>
          <p:spPr>
            <a:xfrm rot="10800000" flipH="1">
              <a:off x="3888828" y="2078148"/>
              <a:ext cx="149392" cy="149392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cxnSp>
          <p:nvCxnSpPr>
            <p:cNvPr id="1518" name="Google Shape;1518;p28"/>
            <p:cNvCxnSpPr>
              <a:stCxn id="1432" idx="2"/>
              <a:endCxn id="1464" idx="7"/>
            </p:cNvCxnSpPr>
            <p:nvPr/>
          </p:nvCxnSpPr>
          <p:spPr>
            <a:xfrm rot="10800000">
              <a:off x="2949228" y="1710944"/>
              <a:ext cx="939600" cy="4419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519" name="Google Shape;1519;p28"/>
            <p:cNvCxnSpPr>
              <a:stCxn id="1429" idx="4"/>
              <a:endCxn id="1468" idx="1"/>
            </p:cNvCxnSpPr>
            <p:nvPr/>
          </p:nvCxnSpPr>
          <p:spPr>
            <a:xfrm rot="10800000" flipH="1">
              <a:off x="1505277" y="811058"/>
              <a:ext cx="415500" cy="9027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1471" name="Google Shape;1471;p28"/>
            <p:cNvSpPr/>
            <p:nvPr/>
          </p:nvSpPr>
          <p:spPr>
            <a:xfrm rot="10800000" flipH="1">
              <a:off x="435217" y="863669"/>
              <a:ext cx="149392" cy="149392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cxnSp>
          <p:nvCxnSpPr>
            <p:cNvPr id="1520" name="Google Shape;1520;p28"/>
            <p:cNvCxnSpPr>
              <a:stCxn id="1471" idx="3"/>
            </p:cNvCxnSpPr>
            <p:nvPr/>
          </p:nvCxnSpPr>
          <p:spPr>
            <a:xfrm rot="10800000">
              <a:off x="14295" y="20947"/>
              <a:ext cx="442800" cy="8646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521" name="Google Shape;1521;p28"/>
            <p:cNvCxnSpPr>
              <a:stCxn id="1471" idx="2"/>
            </p:cNvCxnSpPr>
            <p:nvPr/>
          </p:nvCxnSpPr>
          <p:spPr>
            <a:xfrm rot="10800000">
              <a:off x="-27383" y="832165"/>
              <a:ext cx="462600" cy="1062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522" name="Google Shape;1522;p28"/>
            <p:cNvCxnSpPr>
              <a:stCxn id="1471" idx="1"/>
            </p:cNvCxnSpPr>
            <p:nvPr/>
          </p:nvCxnSpPr>
          <p:spPr>
            <a:xfrm flipH="1">
              <a:off x="-27405" y="991183"/>
              <a:ext cx="484500" cy="4965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523" name="Google Shape;1523;p28"/>
            <p:cNvCxnSpPr>
              <a:endCxn id="1429" idx="2"/>
            </p:cNvCxnSpPr>
            <p:nvPr/>
          </p:nvCxnSpPr>
          <p:spPr>
            <a:xfrm rot="10800000" flipH="1">
              <a:off x="42633" y="1825802"/>
              <a:ext cx="1350600" cy="1776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1481" name="Google Shape;1481;p28"/>
            <p:cNvSpPr/>
            <p:nvPr/>
          </p:nvSpPr>
          <p:spPr>
            <a:xfrm rot="10800000" flipH="1">
              <a:off x="6507935" y="-75430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solidFill>
              <a:schemeClr val="lt1">
                <a:alpha val="9803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512" name="Google Shape;1512;p28"/>
            <p:cNvSpPr/>
            <p:nvPr/>
          </p:nvSpPr>
          <p:spPr>
            <a:xfrm rot="10800000" flipH="1">
              <a:off x="10256792" y="-104349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solidFill>
              <a:schemeClr val="lt1">
                <a:alpha val="9803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cxnSp>
          <p:nvCxnSpPr>
            <p:cNvPr id="1524" name="Google Shape;1524;p28"/>
            <p:cNvCxnSpPr>
              <a:stCxn id="1481" idx="1"/>
              <a:endCxn id="1453" idx="3"/>
            </p:cNvCxnSpPr>
            <p:nvPr/>
          </p:nvCxnSpPr>
          <p:spPr>
            <a:xfrm>
              <a:off x="6657219" y="-4759"/>
              <a:ext cx="1040100" cy="4698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525" name="Google Shape;1525;p28"/>
            <p:cNvCxnSpPr>
              <a:endCxn id="1526" idx="1"/>
            </p:cNvCxnSpPr>
            <p:nvPr/>
          </p:nvCxnSpPr>
          <p:spPr>
            <a:xfrm flipH="1">
              <a:off x="11505573" y="5341001"/>
              <a:ext cx="674400" cy="3966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527" name="Google Shape;1527;p28"/>
            <p:cNvCxnSpPr>
              <a:endCxn id="1505" idx="2"/>
            </p:cNvCxnSpPr>
            <p:nvPr/>
          </p:nvCxnSpPr>
          <p:spPr>
            <a:xfrm flipH="1">
              <a:off x="11638867" y="4354895"/>
              <a:ext cx="670200" cy="2706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528" name="Google Shape;1528;p28"/>
            <p:cNvCxnSpPr>
              <a:stCxn id="1526" idx="0"/>
              <a:endCxn id="1505" idx="4"/>
            </p:cNvCxnSpPr>
            <p:nvPr/>
          </p:nvCxnSpPr>
          <p:spPr>
            <a:xfrm rot="10800000" flipH="1">
              <a:off x="11422079" y="4700117"/>
              <a:ext cx="142200" cy="10029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529" name="Google Shape;1529;p28"/>
            <p:cNvCxnSpPr>
              <a:stCxn id="1506" idx="2"/>
              <a:endCxn id="1530" idx="1"/>
            </p:cNvCxnSpPr>
            <p:nvPr/>
          </p:nvCxnSpPr>
          <p:spPr>
            <a:xfrm>
              <a:off x="10451194" y="3503136"/>
              <a:ext cx="31500" cy="693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531" name="Google Shape;1531;p28"/>
            <p:cNvCxnSpPr>
              <a:stCxn id="1526" idx="7"/>
              <a:endCxn id="1530" idx="3"/>
            </p:cNvCxnSpPr>
            <p:nvPr/>
          </p:nvCxnSpPr>
          <p:spPr>
            <a:xfrm rot="10800000">
              <a:off x="10482685" y="4354901"/>
              <a:ext cx="855900" cy="13827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532" name="Google Shape;1532;p28"/>
            <p:cNvCxnSpPr>
              <a:endCxn id="1505" idx="3"/>
            </p:cNvCxnSpPr>
            <p:nvPr/>
          </p:nvCxnSpPr>
          <p:spPr>
            <a:xfrm rot="10800000">
              <a:off x="11616989" y="4678313"/>
              <a:ext cx="692400" cy="4095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533" name="Google Shape;1533;p28"/>
            <p:cNvCxnSpPr>
              <a:stCxn id="1505" idx="6"/>
              <a:endCxn id="1530" idx="2"/>
            </p:cNvCxnSpPr>
            <p:nvPr/>
          </p:nvCxnSpPr>
          <p:spPr>
            <a:xfrm rot="10800000">
              <a:off x="10515675" y="4275695"/>
              <a:ext cx="973800" cy="3498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534" name="Google Shape;1534;p28"/>
            <p:cNvCxnSpPr>
              <a:stCxn id="1535" idx="0"/>
              <a:endCxn id="1530" idx="4"/>
            </p:cNvCxnSpPr>
            <p:nvPr/>
          </p:nvCxnSpPr>
          <p:spPr>
            <a:xfrm rot="10800000" flipH="1">
              <a:off x="10334099" y="4387705"/>
              <a:ext cx="69600" cy="11412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536" name="Google Shape;1536;p28"/>
            <p:cNvCxnSpPr>
              <a:stCxn id="1537" idx="1"/>
              <a:endCxn id="1530" idx="5"/>
            </p:cNvCxnSpPr>
            <p:nvPr/>
          </p:nvCxnSpPr>
          <p:spPr>
            <a:xfrm rot="10800000" flipH="1">
              <a:off x="8879745" y="4354952"/>
              <a:ext cx="1444500" cy="13038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538" name="Google Shape;1538;p28"/>
            <p:cNvCxnSpPr>
              <a:stCxn id="1537" idx="0"/>
              <a:endCxn id="1499" idx="4"/>
            </p:cNvCxnSpPr>
            <p:nvPr/>
          </p:nvCxnSpPr>
          <p:spPr>
            <a:xfrm rot="10800000" flipH="1">
              <a:off x="8826927" y="4619274"/>
              <a:ext cx="12300" cy="10176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539" name="Google Shape;1539;p28"/>
            <p:cNvCxnSpPr>
              <a:stCxn id="1499" idx="2"/>
              <a:endCxn id="1530" idx="6"/>
            </p:cNvCxnSpPr>
            <p:nvPr/>
          </p:nvCxnSpPr>
          <p:spPr>
            <a:xfrm rot="10800000" flipH="1">
              <a:off x="8951381" y="4275660"/>
              <a:ext cx="1340100" cy="2316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540" name="Google Shape;1540;p28"/>
            <p:cNvCxnSpPr>
              <a:stCxn id="1499" idx="7"/>
              <a:endCxn id="1541" idx="2"/>
            </p:cNvCxnSpPr>
            <p:nvPr/>
          </p:nvCxnSpPr>
          <p:spPr>
            <a:xfrm rot="10800000">
              <a:off x="6683210" y="3221133"/>
              <a:ext cx="2076900" cy="12069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542" name="Google Shape;1542;p28"/>
            <p:cNvCxnSpPr>
              <a:stCxn id="1499" idx="6"/>
              <a:endCxn id="1543" idx="2"/>
            </p:cNvCxnSpPr>
            <p:nvPr/>
          </p:nvCxnSpPr>
          <p:spPr>
            <a:xfrm flipH="1">
              <a:off x="7382393" y="4507260"/>
              <a:ext cx="1344900" cy="945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544" name="Google Shape;1544;p28"/>
            <p:cNvCxnSpPr>
              <a:stCxn id="1543" idx="7"/>
              <a:endCxn id="1541" idx="3"/>
            </p:cNvCxnSpPr>
            <p:nvPr/>
          </p:nvCxnSpPr>
          <p:spPr>
            <a:xfrm rot="10800000">
              <a:off x="6661437" y="3274193"/>
              <a:ext cx="529800" cy="1248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545" name="Google Shape;1545;p28"/>
            <p:cNvCxnSpPr>
              <a:stCxn id="1458" idx="1"/>
              <a:endCxn id="1530" idx="0"/>
            </p:cNvCxnSpPr>
            <p:nvPr/>
          </p:nvCxnSpPr>
          <p:spPr>
            <a:xfrm>
              <a:off x="9564537" y="3108409"/>
              <a:ext cx="839100" cy="10554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546" name="Google Shape;1546;p28"/>
            <p:cNvCxnSpPr>
              <a:endCxn id="1526" idx="3"/>
            </p:cNvCxnSpPr>
            <p:nvPr/>
          </p:nvCxnSpPr>
          <p:spPr>
            <a:xfrm rot="10800000">
              <a:off x="11505573" y="5904589"/>
              <a:ext cx="674400" cy="3279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547" name="Google Shape;1547;p28"/>
            <p:cNvCxnSpPr>
              <a:stCxn id="1535" idx="2"/>
              <a:endCxn id="1526" idx="6"/>
            </p:cNvCxnSpPr>
            <p:nvPr/>
          </p:nvCxnSpPr>
          <p:spPr>
            <a:xfrm>
              <a:off x="10408795" y="5603601"/>
              <a:ext cx="895200" cy="2175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548" name="Google Shape;1548;p28"/>
            <p:cNvCxnSpPr>
              <a:stCxn id="1549" idx="0"/>
              <a:endCxn id="1526" idx="5"/>
            </p:cNvCxnSpPr>
            <p:nvPr/>
          </p:nvCxnSpPr>
          <p:spPr>
            <a:xfrm rot="10800000" flipH="1">
              <a:off x="10069009" y="5904535"/>
              <a:ext cx="1269600" cy="9216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550" name="Google Shape;1550;p28"/>
            <p:cNvCxnSpPr>
              <a:endCxn id="1526" idx="4"/>
            </p:cNvCxnSpPr>
            <p:nvPr/>
          </p:nvCxnSpPr>
          <p:spPr>
            <a:xfrm rot="10800000">
              <a:off x="11422079" y="5939173"/>
              <a:ext cx="272100" cy="9105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551" name="Google Shape;1551;p28"/>
            <p:cNvCxnSpPr>
              <a:stCxn id="1549" idx="2"/>
              <a:endCxn id="1535" idx="4"/>
            </p:cNvCxnSpPr>
            <p:nvPr/>
          </p:nvCxnSpPr>
          <p:spPr>
            <a:xfrm rot="10800000" flipH="1">
              <a:off x="9994465" y="5678242"/>
              <a:ext cx="339600" cy="11472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552" name="Google Shape;1552;p28"/>
            <p:cNvCxnSpPr>
              <a:stCxn id="1537" idx="2"/>
              <a:endCxn id="1535" idx="6"/>
            </p:cNvCxnSpPr>
            <p:nvPr/>
          </p:nvCxnSpPr>
          <p:spPr>
            <a:xfrm rot="10800000" flipH="1">
              <a:off x="8901623" y="5603570"/>
              <a:ext cx="1357800" cy="1080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553" name="Google Shape;1553;p28"/>
            <p:cNvCxnSpPr>
              <a:stCxn id="1537" idx="4"/>
            </p:cNvCxnSpPr>
            <p:nvPr/>
          </p:nvCxnSpPr>
          <p:spPr>
            <a:xfrm flipH="1">
              <a:off x="8785527" y="5786266"/>
              <a:ext cx="41400" cy="10425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554" name="Google Shape;1554;p28"/>
            <p:cNvCxnSpPr>
              <a:stCxn id="1555" idx="3"/>
            </p:cNvCxnSpPr>
            <p:nvPr/>
          </p:nvCxnSpPr>
          <p:spPr>
            <a:xfrm>
              <a:off x="7413535" y="5883908"/>
              <a:ext cx="565500" cy="9588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556" name="Google Shape;1556;p28"/>
            <p:cNvCxnSpPr>
              <a:stCxn id="1555" idx="2"/>
              <a:endCxn id="1537" idx="6"/>
            </p:cNvCxnSpPr>
            <p:nvPr/>
          </p:nvCxnSpPr>
          <p:spPr>
            <a:xfrm rot="10800000" flipH="1">
              <a:off x="7446352" y="5711681"/>
              <a:ext cx="1305900" cy="930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557" name="Google Shape;1557;p28"/>
            <p:cNvCxnSpPr>
              <a:stCxn id="1543" idx="4"/>
              <a:endCxn id="1555" idx="0"/>
            </p:cNvCxnSpPr>
            <p:nvPr/>
          </p:nvCxnSpPr>
          <p:spPr>
            <a:xfrm>
              <a:off x="7270464" y="4713764"/>
              <a:ext cx="63900" cy="9789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558" name="Google Shape;1558;p28"/>
            <p:cNvCxnSpPr>
              <a:stCxn id="1559" idx="3"/>
              <a:endCxn id="1555" idx="7"/>
            </p:cNvCxnSpPr>
            <p:nvPr/>
          </p:nvCxnSpPr>
          <p:spPr>
            <a:xfrm>
              <a:off x="5682113" y="5075781"/>
              <a:ext cx="1572900" cy="6498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560" name="Google Shape;1560;p28"/>
            <p:cNvCxnSpPr>
              <a:stCxn id="1559" idx="2"/>
              <a:endCxn id="1543" idx="6"/>
            </p:cNvCxnSpPr>
            <p:nvPr/>
          </p:nvCxnSpPr>
          <p:spPr>
            <a:xfrm rot="10800000" flipH="1">
              <a:off x="5699102" y="4601726"/>
              <a:ext cx="1459200" cy="3900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561" name="Google Shape;1561;p28"/>
            <p:cNvCxnSpPr>
              <a:stCxn id="1559" idx="1"/>
              <a:endCxn id="1541" idx="4"/>
            </p:cNvCxnSpPr>
            <p:nvPr/>
          </p:nvCxnSpPr>
          <p:spPr>
            <a:xfrm rot="10800000" flipH="1">
              <a:off x="5651679" y="3295777"/>
              <a:ext cx="957000" cy="16245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562" name="Google Shape;1562;p28"/>
            <p:cNvCxnSpPr>
              <a:stCxn id="1563" idx="1"/>
              <a:endCxn id="1541" idx="5"/>
            </p:cNvCxnSpPr>
            <p:nvPr/>
          </p:nvCxnSpPr>
          <p:spPr>
            <a:xfrm rot="10800000" flipH="1">
              <a:off x="4477836" y="3274186"/>
              <a:ext cx="2077800" cy="17727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564" name="Google Shape;1564;p28"/>
            <p:cNvCxnSpPr>
              <a:stCxn id="1563" idx="0"/>
              <a:endCxn id="1565" idx="4"/>
            </p:cNvCxnSpPr>
            <p:nvPr/>
          </p:nvCxnSpPr>
          <p:spPr>
            <a:xfrm rot="10800000" flipH="1">
              <a:off x="4430367" y="4043325"/>
              <a:ext cx="58500" cy="9717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566" name="Google Shape;1566;p28"/>
            <p:cNvCxnSpPr>
              <a:stCxn id="1567" idx="0"/>
              <a:endCxn id="1568" idx="4"/>
            </p:cNvCxnSpPr>
            <p:nvPr/>
          </p:nvCxnSpPr>
          <p:spPr>
            <a:xfrm rot="10800000" flipH="1">
              <a:off x="2274960" y="3873332"/>
              <a:ext cx="236100" cy="11541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569" name="Google Shape;1569;p28"/>
            <p:cNvCxnSpPr>
              <a:stCxn id="1570" idx="7"/>
              <a:endCxn id="1568" idx="5"/>
            </p:cNvCxnSpPr>
            <p:nvPr/>
          </p:nvCxnSpPr>
          <p:spPr>
            <a:xfrm rot="10800000" flipH="1">
              <a:off x="1153506" y="3840629"/>
              <a:ext cx="1278300" cy="7167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571" name="Google Shape;1571;p28"/>
            <p:cNvCxnSpPr>
              <a:endCxn id="1567" idx="6"/>
            </p:cNvCxnSpPr>
            <p:nvPr/>
          </p:nvCxnSpPr>
          <p:spPr>
            <a:xfrm rot="10800000" flipH="1">
              <a:off x="1109316" y="5139476"/>
              <a:ext cx="1053600" cy="4206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572" name="Google Shape;1572;p28"/>
            <p:cNvCxnSpPr>
              <a:stCxn id="1573" idx="5"/>
              <a:endCxn id="1574" idx="6"/>
            </p:cNvCxnSpPr>
            <p:nvPr/>
          </p:nvCxnSpPr>
          <p:spPr>
            <a:xfrm>
              <a:off x="1094332" y="5702233"/>
              <a:ext cx="1771500" cy="4776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575" name="Google Shape;1575;p28"/>
            <p:cNvCxnSpPr>
              <a:endCxn id="1574" idx="4"/>
            </p:cNvCxnSpPr>
            <p:nvPr/>
          </p:nvCxnSpPr>
          <p:spPr>
            <a:xfrm rot="10800000" flipH="1">
              <a:off x="2739152" y="6254482"/>
              <a:ext cx="201300" cy="5439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576" name="Google Shape;1576;p28"/>
            <p:cNvCxnSpPr>
              <a:stCxn id="1574" idx="3"/>
            </p:cNvCxnSpPr>
            <p:nvPr/>
          </p:nvCxnSpPr>
          <p:spPr>
            <a:xfrm>
              <a:off x="2993270" y="6232604"/>
              <a:ext cx="836400" cy="5658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577" name="Google Shape;1577;p28"/>
            <p:cNvCxnSpPr>
              <a:stCxn id="1574" idx="3"/>
              <a:endCxn id="1578" idx="6"/>
            </p:cNvCxnSpPr>
            <p:nvPr/>
          </p:nvCxnSpPr>
          <p:spPr>
            <a:xfrm rot="10800000" flipH="1">
              <a:off x="2993270" y="6187904"/>
              <a:ext cx="1497000" cy="447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579" name="Google Shape;1579;p28"/>
            <p:cNvCxnSpPr>
              <a:stCxn id="1574" idx="1"/>
              <a:endCxn id="1563" idx="5"/>
            </p:cNvCxnSpPr>
            <p:nvPr/>
          </p:nvCxnSpPr>
          <p:spPr>
            <a:xfrm rot="10800000" flipH="1">
              <a:off x="2993270" y="5129768"/>
              <a:ext cx="1360200" cy="9972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580" name="Google Shape;1580;p28"/>
            <p:cNvCxnSpPr>
              <a:stCxn id="1567" idx="2"/>
              <a:endCxn id="1563" idx="6"/>
            </p:cNvCxnSpPr>
            <p:nvPr/>
          </p:nvCxnSpPr>
          <p:spPr>
            <a:xfrm rot="10800000" flipH="1">
              <a:off x="2387004" y="5073476"/>
              <a:ext cx="1955400" cy="660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581" name="Google Shape;1581;p28"/>
            <p:cNvCxnSpPr>
              <a:stCxn id="1568" idx="3"/>
              <a:endCxn id="1563" idx="7"/>
            </p:cNvCxnSpPr>
            <p:nvPr/>
          </p:nvCxnSpPr>
          <p:spPr>
            <a:xfrm>
              <a:off x="2590343" y="3840664"/>
              <a:ext cx="1783800" cy="1185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582" name="Google Shape;1582;p28"/>
            <p:cNvCxnSpPr>
              <a:stCxn id="1568" idx="2"/>
              <a:endCxn id="1565" idx="6"/>
            </p:cNvCxnSpPr>
            <p:nvPr/>
          </p:nvCxnSpPr>
          <p:spPr>
            <a:xfrm>
              <a:off x="2623160" y="3761437"/>
              <a:ext cx="1780200" cy="1485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583" name="Google Shape;1583;p28"/>
            <p:cNvCxnSpPr>
              <a:stCxn id="1565" idx="1"/>
              <a:endCxn id="1541" idx="6"/>
            </p:cNvCxnSpPr>
            <p:nvPr/>
          </p:nvCxnSpPr>
          <p:spPr>
            <a:xfrm rot="10800000" flipH="1">
              <a:off x="4607055" y="3221245"/>
              <a:ext cx="1926900" cy="6522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584" name="Google Shape;1584;p28"/>
            <p:cNvCxnSpPr>
              <a:stCxn id="1563" idx="2"/>
              <a:endCxn id="1559" idx="6"/>
            </p:cNvCxnSpPr>
            <p:nvPr/>
          </p:nvCxnSpPr>
          <p:spPr>
            <a:xfrm rot="10800000" flipH="1">
              <a:off x="4488872" y="5034880"/>
              <a:ext cx="990300" cy="681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585" name="Google Shape;1585;p28"/>
            <p:cNvCxnSpPr>
              <a:stCxn id="1578" idx="1"/>
              <a:endCxn id="1559" idx="5"/>
            </p:cNvCxnSpPr>
            <p:nvPr/>
          </p:nvCxnSpPr>
          <p:spPr>
            <a:xfrm rot="10800000" flipH="1">
              <a:off x="4681461" y="5106273"/>
              <a:ext cx="845100" cy="1002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586" name="Google Shape;1586;p28"/>
            <p:cNvCxnSpPr>
              <a:stCxn id="1578" idx="3"/>
              <a:endCxn id="1587" idx="1"/>
            </p:cNvCxnSpPr>
            <p:nvPr/>
          </p:nvCxnSpPr>
          <p:spPr>
            <a:xfrm>
              <a:off x="4681461" y="6267027"/>
              <a:ext cx="1470300" cy="5682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588" name="Google Shape;1588;p28"/>
            <p:cNvCxnSpPr>
              <a:stCxn id="1559" idx="4"/>
              <a:endCxn id="1587" idx="2"/>
            </p:cNvCxnSpPr>
            <p:nvPr/>
          </p:nvCxnSpPr>
          <p:spPr>
            <a:xfrm>
              <a:off x="5610664" y="5123204"/>
              <a:ext cx="652800" cy="17130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589" name="Google Shape;1589;p28"/>
            <p:cNvCxnSpPr>
              <a:stCxn id="1555" idx="5"/>
              <a:endCxn id="1587" idx="0"/>
            </p:cNvCxnSpPr>
            <p:nvPr/>
          </p:nvCxnSpPr>
          <p:spPr>
            <a:xfrm flipH="1">
              <a:off x="6375481" y="5883908"/>
              <a:ext cx="879600" cy="9534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590" name="Google Shape;1590;p28"/>
            <p:cNvCxnSpPr>
              <a:stCxn id="1578" idx="7"/>
              <a:endCxn id="1563" idx="3"/>
            </p:cNvCxnSpPr>
            <p:nvPr/>
          </p:nvCxnSpPr>
          <p:spPr>
            <a:xfrm rot="10800000">
              <a:off x="4457007" y="5150373"/>
              <a:ext cx="66000" cy="9582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591" name="Google Shape;1591;p28"/>
            <p:cNvCxnSpPr>
              <a:stCxn id="1537" idx="7"/>
              <a:endCxn id="1543" idx="3"/>
            </p:cNvCxnSpPr>
            <p:nvPr/>
          </p:nvCxnSpPr>
          <p:spPr>
            <a:xfrm rot="10800000">
              <a:off x="7349709" y="4681052"/>
              <a:ext cx="1424400" cy="9777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592" name="Google Shape;1592;p28"/>
            <p:cNvCxnSpPr>
              <a:endCxn id="1578" idx="4"/>
            </p:cNvCxnSpPr>
            <p:nvPr/>
          </p:nvCxnSpPr>
          <p:spPr>
            <a:xfrm rot="10800000" flipH="1">
              <a:off x="4489134" y="6299844"/>
              <a:ext cx="113100" cy="5460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593" name="Google Shape;1593;p28"/>
            <p:cNvCxnSpPr>
              <a:stCxn id="1574" idx="7"/>
              <a:endCxn id="1567" idx="4"/>
            </p:cNvCxnSpPr>
            <p:nvPr/>
          </p:nvCxnSpPr>
          <p:spPr>
            <a:xfrm rot="10800000">
              <a:off x="2275034" y="5251568"/>
              <a:ext cx="612600" cy="8754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1526" name="Google Shape;1526;p28"/>
            <p:cNvSpPr/>
            <p:nvPr/>
          </p:nvSpPr>
          <p:spPr>
            <a:xfrm flipH="1">
              <a:off x="11304001" y="5703017"/>
              <a:ext cx="236156" cy="236156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535" name="Google Shape;1535;p28"/>
            <p:cNvSpPr/>
            <p:nvPr/>
          </p:nvSpPr>
          <p:spPr>
            <a:xfrm flipH="1">
              <a:off x="10259403" y="5528905"/>
              <a:ext cx="149392" cy="149392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530" name="Google Shape;1530;p28"/>
            <p:cNvSpPr/>
            <p:nvPr/>
          </p:nvSpPr>
          <p:spPr>
            <a:xfrm flipH="1">
              <a:off x="10291530" y="4163736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499" name="Google Shape;1499;p28"/>
            <p:cNvSpPr/>
            <p:nvPr/>
          </p:nvSpPr>
          <p:spPr>
            <a:xfrm flipH="1">
              <a:off x="8727293" y="4395216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537" name="Google Shape;1537;p28"/>
            <p:cNvSpPr/>
            <p:nvPr/>
          </p:nvSpPr>
          <p:spPr>
            <a:xfrm flipH="1">
              <a:off x="8752231" y="5636874"/>
              <a:ext cx="149392" cy="149392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555" name="Google Shape;1555;p28"/>
            <p:cNvSpPr/>
            <p:nvPr/>
          </p:nvSpPr>
          <p:spPr>
            <a:xfrm flipH="1">
              <a:off x="7222264" y="5692637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578" name="Google Shape;1578;p28"/>
            <p:cNvSpPr/>
            <p:nvPr/>
          </p:nvSpPr>
          <p:spPr>
            <a:xfrm flipH="1">
              <a:off x="4490190" y="6075756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563" name="Google Shape;1563;p28"/>
            <p:cNvSpPr/>
            <p:nvPr/>
          </p:nvSpPr>
          <p:spPr>
            <a:xfrm rot="682168" flipH="1">
              <a:off x="4340946" y="5013559"/>
              <a:ext cx="149392" cy="149392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565" name="Google Shape;1565;p28"/>
            <p:cNvSpPr/>
            <p:nvPr/>
          </p:nvSpPr>
          <p:spPr>
            <a:xfrm rot="738506" flipH="1">
              <a:off x="4400716" y="3821918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559" name="Google Shape;1559;p28"/>
            <p:cNvSpPr/>
            <p:nvPr/>
          </p:nvSpPr>
          <p:spPr>
            <a:xfrm rot="-664413" flipH="1">
              <a:off x="5477100" y="4901202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543" name="Google Shape;1543;p28"/>
            <p:cNvSpPr/>
            <p:nvPr/>
          </p:nvSpPr>
          <p:spPr>
            <a:xfrm flipH="1">
              <a:off x="7158420" y="4489676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541" name="Google Shape;1541;p28"/>
            <p:cNvSpPr/>
            <p:nvPr/>
          </p:nvSpPr>
          <p:spPr>
            <a:xfrm flipH="1">
              <a:off x="6533834" y="3146530"/>
              <a:ext cx="149392" cy="149392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568" name="Google Shape;1568;p28"/>
            <p:cNvSpPr/>
            <p:nvPr/>
          </p:nvSpPr>
          <p:spPr>
            <a:xfrm flipH="1">
              <a:off x="2399072" y="3649393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567" name="Google Shape;1567;p28"/>
            <p:cNvSpPr/>
            <p:nvPr/>
          </p:nvSpPr>
          <p:spPr>
            <a:xfrm flipH="1">
              <a:off x="2162916" y="5027432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574" name="Google Shape;1574;p28"/>
            <p:cNvSpPr/>
            <p:nvPr/>
          </p:nvSpPr>
          <p:spPr>
            <a:xfrm flipH="1">
              <a:off x="2865756" y="6105090"/>
              <a:ext cx="149392" cy="149392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505" name="Google Shape;1505;p28"/>
            <p:cNvSpPr/>
            <p:nvPr/>
          </p:nvSpPr>
          <p:spPr>
            <a:xfrm flipH="1">
              <a:off x="11489475" y="4550799"/>
              <a:ext cx="149392" cy="149392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549" name="Google Shape;1549;p28"/>
            <p:cNvSpPr/>
            <p:nvPr/>
          </p:nvSpPr>
          <p:spPr>
            <a:xfrm flipH="1">
              <a:off x="9919813" y="6746029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solidFill>
              <a:schemeClr val="lt1">
                <a:alpha val="9803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587" name="Google Shape;1587;p28"/>
            <p:cNvSpPr/>
            <p:nvPr/>
          </p:nvSpPr>
          <p:spPr>
            <a:xfrm flipH="1">
              <a:off x="6151551" y="6717004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solidFill>
              <a:schemeClr val="lt1">
                <a:alpha val="9803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cxnSp>
          <p:nvCxnSpPr>
            <p:cNvPr id="1594" name="Google Shape;1594;p28"/>
            <p:cNvCxnSpPr>
              <a:stCxn id="1549" idx="1"/>
              <a:endCxn id="1537" idx="3"/>
            </p:cNvCxnSpPr>
            <p:nvPr/>
          </p:nvCxnSpPr>
          <p:spPr>
            <a:xfrm rot="10800000">
              <a:off x="8879821" y="5764250"/>
              <a:ext cx="1040100" cy="10605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595" name="Google Shape;1595;p28"/>
            <p:cNvCxnSpPr>
              <a:stCxn id="1596" idx="6"/>
              <a:endCxn id="1568" idx="6"/>
            </p:cNvCxnSpPr>
            <p:nvPr/>
          </p:nvCxnSpPr>
          <p:spPr>
            <a:xfrm>
              <a:off x="1249806" y="3691601"/>
              <a:ext cx="1149300" cy="699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597" name="Google Shape;1597;p28"/>
            <p:cNvCxnSpPr>
              <a:stCxn id="1598" idx="4"/>
              <a:endCxn id="1570" idx="1"/>
            </p:cNvCxnSpPr>
            <p:nvPr/>
          </p:nvCxnSpPr>
          <p:spPr>
            <a:xfrm>
              <a:off x="181389" y="3694736"/>
              <a:ext cx="833400" cy="8625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599" name="Google Shape;1599;p28"/>
            <p:cNvCxnSpPr>
              <a:stCxn id="1570" idx="4"/>
              <a:endCxn id="1573" idx="0"/>
            </p:cNvCxnSpPr>
            <p:nvPr/>
          </p:nvCxnSpPr>
          <p:spPr>
            <a:xfrm flipH="1">
              <a:off x="990217" y="4724846"/>
              <a:ext cx="93900" cy="7260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600" name="Google Shape;1600;p28"/>
            <p:cNvCxnSpPr>
              <a:stCxn id="1601" idx="3"/>
            </p:cNvCxnSpPr>
            <p:nvPr/>
          </p:nvCxnSpPr>
          <p:spPr>
            <a:xfrm flipH="1">
              <a:off x="994423" y="6664731"/>
              <a:ext cx="195300" cy="1932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602" name="Google Shape;1602;p28"/>
            <p:cNvCxnSpPr>
              <a:stCxn id="1601" idx="0"/>
              <a:endCxn id="1573" idx="4"/>
            </p:cNvCxnSpPr>
            <p:nvPr/>
          </p:nvCxnSpPr>
          <p:spPr>
            <a:xfrm rot="10800000">
              <a:off x="990205" y="5745355"/>
              <a:ext cx="303600" cy="6681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603" name="Google Shape;1603;p28"/>
            <p:cNvCxnSpPr>
              <a:stCxn id="1604" idx="1"/>
              <a:endCxn id="1598" idx="3"/>
            </p:cNvCxnSpPr>
            <p:nvPr/>
          </p:nvCxnSpPr>
          <p:spPr>
            <a:xfrm rot="10800000" flipH="1">
              <a:off x="7025" y="3684606"/>
              <a:ext cx="62100" cy="10395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605" name="Google Shape;1605;p28"/>
            <p:cNvCxnSpPr>
              <a:stCxn id="1573" idx="2"/>
              <a:endCxn id="1604" idx="0"/>
            </p:cNvCxnSpPr>
            <p:nvPr/>
          </p:nvCxnSpPr>
          <p:spPr>
            <a:xfrm rot="10800000">
              <a:off x="4856" y="4947751"/>
              <a:ext cx="838200" cy="6504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606" name="Google Shape;1606;p28"/>
            <p:cNvCxnSpPr>
              <a:stCxn id="1601" idx="1"/>
            </p:cNvCxnSpPr>
            <p:nvPr/>
          </p:nvCxnSpPr>
          <p:spPr>
            <a:xfrm flipH="1">
              <a:off x="-77" y="6456567"/>
              <a:ext cx="1189800" cy="1905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607" name="Google Shape;1607;p28"/>
            <p:cNvCxnSpPr>
              <a:stCxn id="1568" idx="1"/>
              <a:endCxn id="1430" idx="0"/>
            </p:cNvCxnSpPr>
            <p:nvPr/>
          </p:nvCxnSpPr>
          <p:spPr>
            <a:xfrm rot="10800000" flipH="1">
              <a:off x="2590343" y="2989810"/>
              <a:ext cx="771000" cy="6924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608" name="Google Shape;1608;p28"/>
            <p:cNvCxnSpPr>
              <a:stCxn id="1609" idx="6"/>
              <a:endCxn id="1610" idx="2"/>
            </p:cNvCxnSpPr>
            <p:nvPr/>
          </p:nvCxnSpPr>
          <p:spPr>
            <a:xfrm>
              <a:off x="683818" y="2689233"/>
              <a:ext cx="1046700" cy="2610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611" name="Google Shape;1611;p28"/>
            <p:cNvCxnSpPr>
              <a:stCxn id="1598" idx="7"/>
              <a:endCxn id="1609" idx="3"/>
            </p:cNvCxnSpPr>
            <p:nvPr/>
          </p:nvCxnSpPr>
          <p:spPr>
            <a:xfrm rot="10800000" flipH="1">
              <a:off x="206155" y="2793287"/>
              <a:ext cx="226500" cy="6306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612" name="Google Shape;1612;p28"/>
            <p:cNvCxnSpPr>
              <a:stCxn id="1598" idx="5"/>
              <a:endCxn id="1596" idx="2"/>
            </p:cNvCxnSpPr>
            <p:nvPr/>
          </p:nvCxnSpPr>
          <p:spPr>
            <a:xfrm>
              <a:off x="267972" y="3622660"/>
              <a:ext cx="785700" cy="690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613" name="Google Shape;1613;p28"/>
            <p:cNvCxnSpPr>
              <a:stCxn id="1610" idx="3"/>
              <a:endCxn id="1596" idx="7"/>
            </p:cNvCxnSpPr>
            <p:nvPr/>
          </p:nvCxnSpPr>
          <p:spPr>
            <a:xfrm flipH="1">
              <a:off x="1221044" y="3059892"/>
              <a:ext cx="555000" cy="5622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614" name="Google Shape;1614;p28"/>
            <p:cNvCxnSpPr>
              <a:stCxn id="1596" idx="4"/>
              <a:endCxn id="1570" idx="0"/>
            </p:cNvCxnSpPr>
            <p:nvPr/>
          </p:nvCxnSpPr>
          <p:spPr>
            <a:xfrm flipH="1">
              <a:off x="1084176" y="3789730"/>
              <a:ext cx="67500" cy="7389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615" name="Google Shape;1615;p28"/>
            <p:cNvCxnSpPr>
              <a:stCxn id="1574" idx="2"/>
              <a:endCxn id="1601" idx="2"/>
            </p:cNvCxnSpPr>
            <p:nvPr/>
          </p:nvCxnSpPr>
          <p:spPr>
            <a:xfrm flipH="1">
              <a:off x="1146748" y="6179786"/>
              <a:ext cx="1868400" cy="3810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616" name="Google Shape;1616;p28"/>
            <p:cNvCxnSpPr>
              <a:endCxn id="1601" idx="5"/>
            </p:cNvCxnSpPr>
            <p:nvPr/>
          </p:nvCxnSpPr>
          <p:spPr>
            <a:xfrm rot="10800000">
              <a:off x="1397887" y="6664731"/>
              <a:ext cx="704100" cy="276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1598" name="Google Shape;1598;p28"/>
            <p:cNvSpPr/>
            <p:nvPr/>
          </p:nvSpPr>
          <p:spPr>
            <a:xfrm rot="-1036530">
              <a:off x="-9517" y="3406988"/>
              <a:ext cx="294388" cy="2943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10" name="Google Shape;1610;p28"/>
            <p:cNvSpPr/>
            <p:nvPr/>
          </p:nvSpPr>
          <p:spPr>
            <a:xfrm>
              <a:off x="1730610" y="2795084"/>
              <a:ext cx="310242" cy="310242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09" name="Google Shape;1609;p28"/>
            <p:cNvSpPr/>
            <p:nvPr/>
          </p:nvSpPr>
          <p:spPr>
            <a:xfrm>
              <a:off x="389430" y="2542039"/>
              <a:ext cx="294388" cy="2943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596" name="Google Shape;1596;p28"/>
            <p:cNvSpPr/>
            <p:nvPr/>
          </p:nvSpPr>
          <p:spPr>
            <a:xfrm>
              <a:off x="1053547" y="3593471"/>
              <a:ext cx="196259" cy="196259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01" name="Google Shape;1601;p28"/>
            <p:cNvSpPr/>
            <p:nvPr/>
          </p:nvSpPr>
          <p:spPr>
            <a:xfrm>
              <a:off x="1146611" y="6413455"/>
              <a:ext cx="294388" cy="2943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573" name="Google Shape;1573;p28"/>
            <p:cNvSpPr/>
            <p:nvPr/>
          </p:nvSpPr>
          <p:spPr>
            <a:xfrm>
              <a:off x="843056" y="5450957"/>
              <a:ext cx="294388" cy="2943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570" name="Google Shape;1570;p28"/>
            <p:cNvSpPr/>
            <p:nvPr/>
          </p:nvSpPr>
          <p:spPr>
            <a:xfrm>
              <a:off x="985988" y="4528587"/>
              <a:ext cx="196259" cy="196259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cxnSp>
          <p:nvCxnSpPr>
            <p:cNvPr id="1617" name="Google Shape;1617;p28"/>
            <p:cNvCxnSpPr>
              <a:stCxn id="1570" idx="3"/>
            </p:cNvCxnSpPr>
            <p:nvPr/>
          </p:nvCxnSpPr>
          <p:spPr>
            <a:xfrm flipH="1">
              <a:off x="125229" y="4696105"/>
              <a:ext cx="889500" cy="1629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618" name="Google Shape;1618;p28"/>
            <p:cNvCxnSpPr>
              <a:stCxn id="1609" idx="4"/>
              <a:endCxn id="1596" idx="1"/>
            </p:cNvCxnSpPr>
            <p:nvPr/>
          </p:nvCxnSpPr>
          <p:spPr>
            <a:xfrm>
              <a:off x="536624" y="2836427"/>
              <a:ext cx="545700" cy="7857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1442" name="Google Shape;1442;p28"/>
            <p:cNvSpPr/>
            <p:nvPr/>
          </p:nvSpPr>
          <p:spPr>
            <a:xfrm>
              <a:off x="4972557" y="2874980"/>
              <a:ext cx="196259" cy="196259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cxnSp>
          <p:nvCxnSpPr>
            <p:cNvPr id="1619" name="Google Shape;1619;p28"/>
            <p:cNvCxnSpPr>
              <a:stCxn id="1442" idx="3"/>
              <a:endCxn id="1565" idx="0"/>
            </p:cNvCxnSpPr>
            <p:nvPr/>
          </p:nvCxnSpPr>
          <p:spPr>
            <a:xfrm flipH="1">
              <a:off x="4536598" y="3042498"/>
              <a:ext cx="464700" cy="7821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620" name="Google Shape;1620;p28"/>
            <p:cNvCxnSpPr>
              <a:stCxn id="1442" idx="2"/>
              <a:endCxn id="1430" idx="6"/>
            </p:cNvCxnSpPr>
            <p:nvPr/>
          </p:nvCxnSpPr>
          <p:spPr>
            <a:xfrm rot="10800000">
              <a:off x="3501357" y="2916110"/>
              <a:ext cx="1471200" cy="570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621" name="Google Shape;1621;p28"/>
            <p:cNvCxnSpPr>
              <a:stCxn id="1609" idx="7"/>
              <a:endCxn id="1429" idx="1"/>
            </p:cNvCxnSpPr>
            <p:nvPr/>
          </p:nvCxnSpPr>
          <p:spPr>
            <a:xfrm rot="10800000" flipH="1">
              <a:off x="640706" y="1905051"/>
              <a:ext cx="785400" cy="6801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622" name="Google Shape;1622;p28"/>
            <p:cNvCxnSpPr>
              <a:endCxn id="1609" idx="1"/>
            </p:cNvCxnSpPr>
            <p:nvPr/>
          </p:nvCxnSpPr>
          <p:spPr>
            <a:xfrm>
              <a:off x="-60658" y="2344851"/>
              <a:ext cx="493200" cy="240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1604" name="Google Shape;1604;p28"/>
            <p:cNvSpPr/>
            <p:nvPr/>
          </p:nvSpPr>
          <p:spPr>
            <a:xfrm rot="5400000" flipH="1">
              <a:off x="-98982" y="4723943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solidFill>
              <a:schemeClr val="lt1">
                <a:alpha val="9803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cxnSp>
          <p:nvCxnSpPr>
            <p:cNvPr id="1623" name="Google Shape;1623;p28"/>
            <p:cNvCxnSpPr>
              <a:stCxn id="1573" idx="3"/>
            </p:cNvCxnSpPr>
            <p:nvPr/>
          </p:nvCxnSpPr>
          <p:spPr>
            <a:xfrm flipH="1">
              <a:off x="-32" y="5702233"/>
              <a:ext cx="886200" cy="5649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624" name="Google Shape;1624;p28"/>
            <p:cNvCxnSpPr>
              <a:stCxn id="1610" idx="6"/>
              <a:endCxn id="1430" idx="1"/>
            </p:cNvCxnSpPr>
            <p:nvPr/>
          </p:nvCxnSpPr>
          <p:spPr>
            <a:xfrm rot="10800000" flipH="1">
              <a:off x="2040852" y="2934905"/>
              <a:ext cx="1254600" cy="15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625" name="Google Shape;1625;p28"/>
            <p:cNvCxnSpPr>
              <a:stCxn id="1610" idx="5"/>
              <a:endCxn id="1568" idx="0"/>
            </p:cNvCxnSpPr>
            <p:nvPr/>
          </p:nvCxnSpPr>
          <p:spPr>
            <a:xfrm>
              <a:off x="1995418" y="3059892"/>
              <a:ext cx="515700" cy="5895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626" name="Google Shape;1626;p28"/>
            <p:cNvCxnSpPr>
              <a:stCxn id="1429" idx="0"/>
              <a:endCxn id="1610" idx="0"/>
            </p:cNvCxnSpPr>
            <p:nvPr/>
          </p:nvCxnSpPr>
          <p:spPr>
            <a:xfrm>
              <a:off x="1505277" y="1937846"/>
              <a:ext cx="380400" cy="8571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627" name="Google Shape;1627;p28"/>
            <p:cNvCxnSpPr>
              <a:stCxn id="1570" idx="5"/>
              <a:endCxn id="1567" idx="7"/>
            </p:cNvCxnSpPr>
            <p:nvPr/>
          </p:nvCxnSpPr>
          <p:spPr>
            <a:xfrm>
              <a:off x="1153506" y="4696105"/>
              <a:ext cx="1042200" cy="3642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628" name="Google Shape;1628;p28"/>
            <p:cNvCxnSpPr>
              <a:stCxn id="1565" idx="7"/>
              <a:endCxn id="1430" idx="7"/>
            </p:cNvCxnSpPr>
            <p:nvPr/>
          </p:nvCxnSpPr>
          <p:spPr>
            <a:xfrm rot="10800000">
              <a:off x="3446643" y="2981967"/>
              <a:ext cx="1005600" cy="8577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629" name="Google Shape;1629;p28"/>
            <p:cNvCxnSpPr>
              <a:stCxn id="1438" idx="7"/>
              <a:endCxn id="1442" idx="0"/>
            </p:cNvCxnSpPr>
            <p:nvPr/>
          </p:nvCxnSpPr>
          <p:spPr>
            <a:xfrm>
              <a:off x="5065787" y="2247314"/>
              <a:ext cx="4800" cy="6276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630" name="Google Shape;1630;p28"/>
            <p:cNvCxnSpPr>
              <a:stCxn id="1541" idx="7"/>
              <a:endCxn id="1443" idx="0"/>
            </p:cNvCxnSpPr>
            <p:nvPr/>
          </p:nvCxnSpPr>
          <p:spPr>
            <a:xfrm rot="10800000">
              <a:off x="6285712" y="2383908"/>
              <a:ext cx="270000" cy="7845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631" name="Google Shape;1631;p28"/>
            <p:cNvCxnSpPr>
              <a:stCxn id="1541" idx="6"/>
              <a:endCxn id="1442" idx="5"/>
            </p:cNvCxnSpPr>
            <p:nvPr/>
          </p:nvCxnSpPr>
          <p:spPr>
            <a:xfrm rot="10800000">
              <a:off x="5140034" y="3042426"/>
              <a:ext cx="1393800" cy="1788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632" name="Google Shape;1632;p28"/>
            <p:cNvCxnSpPr>
              <a:stCxn id="1455" idx="0"/>
              <a:endCxn id="1541" idx="1"/>
            </p:cNvCxnSpPr>
            <p:nvPr/>
          </p:nvCxnSpPr>
          <p:spPr>
            <a:xfrm flipH="1">
              <a:off x="6661403" y="1834225"/>
              <a:ext cx="1076400" cy="13341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633" name="Google Shape;1633;p28"/>
            <p:cNvCxnSpPr>
              <a:stCxn id="1458" idx="0"/>
              <a:endCxn id="1506" idx="4"/>
            </p:cNvCxnSpPr>
            <p:nvPr/>
          </p:nvCxnSpPr>
          <p:spPr>
            <a:xfrm>
              <a:off x="9621563" y="3044363"/>
              <a:ext cx="760500" cy="3162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634" name="Google Shape;1634;p28"/>
            <p:cNvCxnSpPr>
              <a:stCxn id="1462" idx="0"/>
              <a:endCxn id="1506" idx="5"/>
            </p:cNvCxnSpPr>
            <p:nvPr/>
          </p:nvCxnSpPr>
          <p:spPr>
            <a:xfrm>
              <a:off x="10349083" y="2680523"/>
              <a:ext cx="90000" cy="6159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635" name="Google Shape;1635;p28"/>
            <p:cNvCxnSpPr>
              <a:stCxn id="1460" idx="0"/>
              <a:endCxn id="1458" idx="6"/>
            </p:cNvCxnSpPr>
            <p:nvPr/>
          </p:nvCxnSpPr>
          <p:spPr>
            <a:xfrm>
              <a:off x="9306676" y="1739765"/>
              <a:ext cx="246000" cy="11619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636" name="Google Shape;1636;p28"/>
            <p:cNvCxnSpPr>
              <a:stCxn id="1541" idx="1"/>
              <a:endCxn id="1500" idx="5"/>
            </p:cNvCxnSpPr>
            <p:nvPr/>
          </p:nvCxnSpPr>
          <p:spPr>
            <a:xfrm>
              <a:off x="6661348" y="3168408"/>
              <a:ext cx="1391100" cy="189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637" name="Google Shape;1637;p28"/>
            <p:cNvCxnSpPr>
              <a:stCxn id="1455" idx="0"/>
              <a:endCxn id="1500" idx="5"/>
            </p:cNvCxnSpPr>
            <p:nvPr/>
          </p:nvCxnSpPr>
          <p:spPr>
            <a:xfrm>
              <a:off x="7737803" y="1834225"/>
              <a:ext cx="314700" cy="1353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638" name="Google Shape;1638;p28"/>
            <p:cNvCxnSpPr>
              <a:stCxn id="1500" idx="7"/>
              <a:endCxn id="1458" idx="4"/>
            </p:cNvCxnSpPr>
            <p:nvPr/>
          </p:nvCxnSpPr>
          <p:spPr>
            <a:xfrm rot="10800000" flipH="1">
              <a:off x="8152134" y="2970745"/>
              <a:ext cx="1257900" cy="2514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1506" name="Google Shape;1506;p28"/>
            <p:cNvSpPr/>
            <p:nvPr/>
          </p:nvSpPr>
          <p:spPr>
            <a:xfrm rot="6550916" flipH="1">
              <a:off x="10375964" y="3285269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458" name="Google Shape;1458;p28"/>
            <p:cNvSpPr/>
            <p:nvPr/>
          </p:nvSpPr>
          <p:spPr>
            <a:xfrm rot="6550916" flipH="1">
              <a:off x="9403696" y="2895505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500" name="Google Shape;1500;p28"/>
            <p:cNvSpPr/>
            <p:nvPr/>
          </p:nvSpPr>
          <p:spPr>
            <a:xfrm rot="6550916" flipH="1">
              <a:off x="8010198" y="3179980"/>
              <a:ext cx="149392" cy="149392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cxnSp>
          <p:nvCxnSpPr>
            <p:cNvPr id="1639" name="Google Shape;1639;p28"/>
            <p:cNvCxnSpPr>
              <a:stCxn id="1497" idx="0"/>
              <a:endCxn id="1506" idx="7"/>
            </p:cNvCxnSpPr>
            <p:nvPr/>
          </p:nvCxnSpPr>
          <p:spPr>
            <a:xfrm flipH="1">
              <a:off x="10588721" y="2983008"/>
              <a:ext cx="1257000" cy="3654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640" name="Google Shape;1640;p28"/>
            <p:cNvCxnSpPr>
              <a:endCxn id="1497" idx="7"/>
            </p:cNvCxnSpPr>
            <p:nvPr/>
          </p:nvCxnSpPr>
          <p:spPr>
            <a:xfrm rot="10800000">
              <a:off x="11930123" y="2967834"/>
              <a:ext cx="291300" cy="2868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</p:spTree>
  </p:cSld>
  <p:clrMapOvr>
    <a:masterClrMapping/>
  </p:clrMapOvr>
  <p:transition spd="slow">
    <p:push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Taam slide layout">
  <p:cSld name="4_Taam slide layout">
    <p:bg>
      <p:bgPr>
        <a:gradFill>
          <a:gsLst>
            <a:gs pos="0">
              <a:schemeClr val="accent1"/>
            </a:gs>
            <a:gs pos="27000">
              <a:srgbClr val="7BA6B3"/>
            </a:gs>
            <a:gs pos="50000">
              <a:srgbClr val="8EB3BE"/>
            </a:gs>
            <a:gs pos="73000">
              <a:srgbClr val="7BA6B3"/>
            </a:gs>
            <a:gs pos="100000">
              <a:schemeClr val="accent1"/>
            </a:gs>
          </a:gsLst>
          <a:lin ang="16200000" scaled="0"/>
        </a:gradFill>
        <a:effectLst/>
      </p:bgPr>
    </p:bg>
    <p:spTree>
      <p:nvGrpSpPr>
        <p:cNvPr id="1641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" name="Google Shape;1642;p29"/>
          <p:cNvSpPr/>
          <p:nvPr/>
        </p:nvSpPr>
        <p:spPr>
          <a:xfrm rot="10800000" flipH="1">
            <a:off x="0" y="-7184"/>
            <a:ext cx="12192000" cy="28488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43" name="Google Shape;1643;p29"/>
          <p:cNvSpPr/>
          <p:nvPr/>
        </p:nvSpPr>
        <p:spPr>
          <a:xfrm>
            <a:off x="3582255" y="1676990"/>
            <a:ext cx="2340000" cy="2340000"/>
          </a:xfrm>
          <a:prstGeom prst="blockArc">
            <a:avLst>
              <a:gd name="adj1" fmla="val 10800000"/>
              <a:gd name="adj2" fmla="val 28362"/>
              <a:gd name="adj3" fmla="val 5618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44" name="Google Shape;1644;p29"/>
          <p:cNvSpPr/>
          <p:nvPr/>
        </p:nvSpPr>
        <p:spPr>
          <a:xfrm>
            <a:off x="6271299" y="1676990"/>
            <a:ext cx="2340000" cy="2340000"/>
          </a:xfrm>
          <a:prstGeom prst="blockArc">
            <a:avLst>
              <a:gd name="adj1" fmla="val 10800000"/>
              <a:gd name="adj2" fmla="val 21570952"/>
              <a:gd name="adj3" fmla="val 5246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45" name="Google Shape;1645;p29"/>
          <p:cNvSpPr/>
          <p:nvPr/>
        </p:nvSpPr>
        <p:spPr>
          <a:xfrm>
            <a:off x="8960343" y="1676990"/>
            <a:ext cx="2340000" cy="2340000"/>
          </a:xfrm>
          <a:prstGeom prst="blockArc">
            <a:avLst>
              <a:gd name="adj1" fmla="val 10800000"/>
              <a:gd name="adj2" fmla="val 21570209"/>
              <a:gd name="adj3" fmla="val 6362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46" name="Google Shape;1646;p29"/>
          <p:cNvSpPr/>
          <p:nvPr/>
        </p:nvSpPr>
        <p:spPr>
          <a:xfrm>
            <a:off x="893211" y="1676990"/>
            <a:ext cx="2340000" cy="2340000"/>
          </a:xfrm>
          <a:prstGeom prst="blockArc">
            <a:avLst>
              <a:gd name="adj1" fmla="val 10800000"/>
              <a:gd name="adj2" fmla="val 21599540"/>
              <a:gd name="adj3" fmla="val 524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grpSp>
        <p:nvGrpSpPr>
          <p:cNvPr id="1647" name="Google Shape;1647;p29"/>
          <p:cNvGrpSpPr/>
          <p:nvPr/>
        </p:nvGrpSpPr>
        <p:grpSpPr>
          <a:xfrm>
            <a:off x="-98982" y="-104349"/>
            <a:ext cx="12408371" cy="7045441"/>
            <a:chOff x="-98982" y="-104349"/>
            <a:chExt cx="12408371" cy="7045441"/>
          </a:xfrm>
        </p:grpSpPr>
        <p:cxnSp>
          <p:nvCxnSpPr>
            <p:cNvPr id="1648" name="Google Shape;1648;p29"/>
            <p:cNvCxnSpPr>
              <a:stCxn id="1649" idx="7"/>
              <a:endCxn id="1650" idx="2"/>
            </p:cNvCxnSpPr>
            <p:nvPr/>
          </p:nvCxnSpPr>
          <p:spPr>
            <a:xfrm>
              <a:off x="1584504" y="1905029"/>
              <a:ext cx="1703100" cy="9444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651" name="Google Shape;1651;p29"/>
            <p:cNvCxnSpPr>
              <a:stCxn id="1650" idx="4"/>
              <a:endCxn id="1652" idx="1"/>
            </p:cNvCxnSpPr>
            <p:nvPr/>
          </p:nvCxnSpPr>
          <p:spPr>
            <a:xfrm rot="10800000" flipH="1">
              <a:off x="3427782" y="2205737"/>
              <a:ext cx="483000" cy="5700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653" name="Google Shape;1653;p29"/>
            <p:cNvCxnSpPr>
              <a:stCxn id="1654" idx="2"/>
              <a:endCxn id="1655" idx="6"/>
            </p:cNvCxnSpPr>
            <p:nvPr/>
          </p:nvCxnSpPr>
          <p:spPr>
            <a:xfrm flipH="1">
              <a:off x="4004083" y="998896"/>
              <a:ext cx="1032900" cy="4146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656" name="Google Shape;1656;p29"/>
            <p:cNvCxnSpPr>
              <a:stCxn id="1652" idx="5"/>
              <a:endCxn id="1654" idx="1"/>
            </p:cNvCxnSpPr>
            <p:nvPr/>
          </p:nvCxnSpPr>
          <p:spPr>
            <a:xfrm rot="10800000" flipH="1">
              <a:off x="4016342" y="1082426"/>
              <a:ext cx="1055100" cy="10176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657" name="Google Shape;1657;p29"/>
            <p:cNvCxnSpPr>
              <a:stCxn id="1650" idx="5"/>
              <a:endCxn id="1658" idx="1"/>
            </p:cNvCxnSpPr>
            <p:nvPr/>
          </p:nvCxnSpPr>
          <p:spPr>
            <a:xfrm rot="10800000" flipH="1">
              <a:off x="3493690" y="2247401"/>
              <a:ext cx="1466400" cy="5832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659" name="Google Shape;1659;p29"/>
            <p:cNvCxnSpPr>
              <a:stCxn id="1654" idx="0"/>
              <a:endCxn id="1658" idx="4"/>
            </p:cNvCxnSpPr>
            <p:nvPr/>
          </p:nvCxnSpPr>
          <p:spPr>
            <a:xfrm flipH="1">
              <a:off x="5012861" y="1116974"/>
              <a:ext cx="142200" cy="10029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660" name="Google Shape;1660;p29"/>
            <p:cNvCxnSpPr>
              <a:stCxn id="1652" idx="3"/>
              <a:endCxn id="1655" idx="0"/>
            </p:cNvCxnSpPr>
            <p:nvPr/>
          </p:nvCxnSpPr>
          <p:spPr>
            <a:xfrm rot="10800000">
              <a:off x="3892106" y="1525526"/>
              <a:ext cx="18600" cy="5745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661" name="Google Shape;1661;p29"/>
            <p:cNvCxnSpPr>
              <a:stCxn id="1662" idx="7"/>
              <a:endCxn id="1663" idx="1"/>
            </p:cNvCxnSpPr>
            <p:nvPr/>
          </p:nvCxnSpPr>
          <p:spPr>
            <a:xfrm rot="10800000" flipH="1">
              <a:off x="5140075" y="2351122"/>
              <a:ext cx="1066200" cy="5526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664" name="Google Shape;1664;p29"/>
            <p:cNvCxnSpPr>
              <a:stCxn id="1654" idx="7"/>
              <a:endCxn id="1663" idx="3"/>
            </p:cNvCxnSpPr>
            <p:nvPr/>
          </p:nvCxnSpPr>
          <p:spPr>
            <a:xfrm>
              <a:off x="5238555" y="1082390"/>
              <a:ext cx="967800" cy="11100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665" name="Google Shape;1665;p29"/>
            <p:cNvCxnSpPr>
              <a:stCxn id="1666" idx="3"/>
            </p:cNvCxnSpPr>
            <p:nvPr/>
          </p:nvCxnSpPr>
          <p:spPr>
            <a:xfrm rot="10800000">
              <a:off x="3211541" y="18433"/>
              <a:ext cx="498900" cy="5829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667" name="Google Shape;1667;p29"/>
            <p:cNvCxnSpPr>
              <a:stCxn id="1652" idx="6"/>
              <a:endCxn id="1658" idx="2"/>
            </p:cNvCxnSpPr>
            <p:nvPr/>
          </p:nvCxnSpPr>
          <p:spPr>
            <a:xfrm>
              <a:off x="4038220" y="2152844"/>
              <a:ext cx="900000" cy="417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668" name="Google Shape;1668;p29"/>
            <p:cNvCxnSpPr>
              <a:stCxn id="1666" idx="0"/>
              <a:endCxn id="1655" idx="4"/>
            </p:cNvCxnSpPr>
            <p:nvPr/>
          </p:nvCxnSpPr>
          <p:spPr>
            <a:xfrm>
              <a:off x="3789668" y="792604"/>
              <a:ext cx="102300" cy="5088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669" name="Google Shape;1669;p29"/>
            <p:cNvCxnSpPr>
              <a:stCxn id="1658" idx="6"/>
              <a:endCxn id="1663" idx="2"/>
            </p:cNvCxnSpPr>
            <p:nvPr/>
          </p:nvCxnSpPr>
          <p:spPr>
            <a:xfrm>
              <a:off x="5087665" y="2194496"/>
              <a:ext cx="1086000" cy="774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670" name="Google Shape;1670;p29"/>
            <p:cNvCxnSpPr>
              <a:stCxn id="1671" idx="0"/>
              <a:endCxn id="1663" idx="4"/>
            </p:cNvCxnSpPr>
            <p:nvPr/>
          </p:nvCxnSpPr>
          <p:spPr>
            <a:xfrm>
              <a:off x="6243041" y="1291086"/>
              <a:ext cx="42600" cy="8685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672" name="Google Shape;1672;p29"/>
            <p:cNvCxnSpPr>
              <a:stCxn id="1673" idx="1"/>
              <a:endCxn id="1663" idx="5"/>
            </p:cNvCxnSpPr>
            <p:nvPr/>
          </p:nvCxnSpPr>
          <p:spPr>
            <a:xfrm flipH="1">
              <a:off x="6364795" y="570689"/>
              <a:ext cx="1332600" cy="16218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674" name="Google Shape;1674;p29"/>
            <p:cNvCxnSpPr>
              <a:stCxn id="1673" idx="0"/>
              <a:endCxn id="1675" idx="4"/>
            </p:cNvCxnSpPr>
            <p:nvPr/>
          </p:nvCxnSpPr>
          <p:spPr>
            <a:xfrm flipH="1">
              <a:off x="7737913" y="592567"/>
              <a:ext cx="12300" cy="10176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676" name="Google Shape;1676;p29"/>
            <p:cNvCxnSpPr>
              <a:stCxn id="1675" idx="2"/>
              <a:endCxn id="1663" idx="6"/>
            </p:cNvCxnSpPr>
            <p:nvPr/>
          </p:nvCxnSpPr>
          <p:spPr>
            <a:xfrm flipH="1">
              <a:off x="6397559" y="1722181"/>
              <a:ext cx="1228200" cy="5496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677" name="Google Shape;1677;p29"/>
            <p:cNvCxnSpPr>
              <a:stCxn id="1675" idx="7"/>
              <a:endCxn id="1678" idx="5"/>
            </p:cNvCxnSpPr>
            <p:nvPr/>
          </p:nvCxnSpPr>
          <p:spPr>
            <a:xfrm>
              <a:off x="7817030" y="1801408"/>
              <a:ext cx="1650000" cy="11052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679" name="Google Shape;1679;p29"/>
            <p:cNvCxnSpPr>
              <a:stCxn id="1675" idx="6"/>
              <a:endCxn id="1680" idx="2"/>
            </p:cNvCxnSpPr>
            <p:nvPr/>
          </p:nvCxnSpPr>
          <p:spPr>
            <a:xfrm rot="10800000" flipH="1">
              <a:off x="7849847" y="1627681"/>
              <a:ext cx="1344900" cy="945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681" name="Google Shape;1681;p29"/>
            <p:cNvCxnSpPr>
              <a:stCxn id="1680" idx="7"/>
              <a:endCxn id="1682" idx="3"/>
            </p:cNvCxnSpPr>
            <p:nvPr/>
          </p:nvCxnSpPr>
          <p:spPr>
            <a:xfrm>
              <a:off x="9385903" y="1706948"/>
              <a:ext cx="910500" cy="8460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683" name="Google Shape;1683;p29"/>
            <p:cNvCxnSpPr>
              <a:stCxn id="1684" idx="0"/>
              <a:endCxn id="1650" idx="3"/>
            </p:cNvCxnSpPr>
            <p:nvPr/>
          </p:nvCxnSpPr>
          <p:spPr>
            <a:xfrm>
              <a:off x="2865686" y="1745404"/>
              <a:ext cx="476700" cy="10380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685" name="Google Shape;1685;p29"/>
            <p:cNvCxnSpPr>
              <a:stCxn id="1655" idx="2"/>
              <a:endCxn id="1684" idx="6"/>
            </p:cNvCxnSpPr>
            <p:nvPr/>
          </p:nvCxnSpPr>
          <p:spPr>
            <a:xfrm flipH="1">
              <a:off x="2983828" y="1413389"/>
              <a:ext cx="796200" cy="2139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686" name="Google Shape;1686;p29"/>
            <p:cNvCxnSpPr>
              <a:stCxn id="1666" idx="1"/>
              <a:endCxn id="1684" idx="5"/>
            </p:cNvCxnSpPr>
            <p:nvPr/>
          </p:nvCxnSpPr>
          <p:spPr>
            <a:xfrm flipH="1">
              <a:off x="2949041" y="759787"/>
              <a:ext cx="761400" cy="7839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687" name="Google Shape;1687;p29"/>
            <p:cNvCxnSpPr>
              <a:stCxn id="1688" idx="7"/>
              <a:endCxn id="1684" idx="3"/>
            </p:cNvCxnSpPr>
            <p:nvPr/>
          </p:nvCxnSpPr>
          <p:spPr>
            <a:xfrm>
              <a:off x="2026272" y="811101"/>
              <a:ext cx="756000" cy="7326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689" name="Google Shape;1689;p29"/>
            <p:cNvCxnSpPr>
              <a:stCxn id="1649" idx="6"/>
              <a:endCxn id="1684" idx="2"/>
            </p:cNvCxnSpPr>
            <p:nvPr/>
          </p:nvCxnSpPr>
          <p:spPr>
            <a:xfrm rot="10800000" flipH="1">
              <a:off x="1617321" y="1627202"/>
              <a:ext cx="1130400" cy="1986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690" name="Google Shape;1690;p29"/>
            <p:cNvCxnSpPr>
              <a:stCxn id="1691" idx="7"/>
              <a:endCxn id="1649" idx="3"/>
            </p:cNvCxnSpPr>
            <p:nvPr/>
          </p:nvCxnSpPr>
          <p:spPr>
            <a:xfrm>
              <a:off x="562731" y="991183"/>
              <a:ext cx="863400" cy="7554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692" name="Google Shape;1692;p29"/>
            <p:cNvCxnSpPr>
              <a:stCxn id="1691" idx="6"/>
              <a:endCxn id="1688" idx="2"/>
            </p:cNvCxnSpPr>
            <p:nvPr/>
          </p:nvCxnSpPr>
          <p:spPr>
            <a:xfrm rot="10800000" flipH="1">
              <a:off x="584609" y="758365"/>
              <a:ext cx="1314000" cy="1800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693" name="Google Shape;1693;p29"/>
            <p:cNvCxnSpPr>
              <a:stCxn id="1691" idx="5"/>
            </p:cNvCxnSpPr>
            <p:nvPr/>
          </p:nvCxnSpPr>
          <p:spPr>
            <a:xfrm rot="10800000" flipH="1">
              <a:off x="562731" y="7747"/>
              <a:ext cx="830400" cy="8778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694" name="Google Shape;1694;p29"/>
            <p:cNvCxnSpPr>
              <a:stCxn id="1688" idx="4"/>
            </p:cNvCxnSpPr>
            <p:nvPr/>
          </p:nvCxnSpPr>
          <p:spPr>
            <a:xfrm rot="10800000">
              <a:off x="1913154" y="8887"/>
              <a:ext cx="60300" cy="6747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695" name="Google Shape;1695;p29"/>
            <p:cNvCxnSpPr>
              <a:stCxn id="1688" idx="5"/>
            </p:cNvCxnSpPr>
            <p:nvPr/>
          </p:nvCxnSpPr>
          <p:spPr>
            <a:xfrm rot="10800000" flipH="1">
              <a:off x="2026272" y="21465"/>
              <a:ext cx="969600" cy="6840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696" name="Google Shape;1696;p29"/>
            <p:cNvCxnSpPr>
              <a:stCxn id="1666" idx="5"/>
            </p:cNvCxnSpPr>
            <p:nvPr/>
          </p:nvCxnSpPr>
          <p:spPr>
            <a:xfrm rot="10800000" flipH="1">
              <a:off x="3868895" y="-11267"/>
              <a:ext cx="430500" cy="6126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697" name="Google Shape;1697;p29"/>
            <p:cNvCxnSpPr>
              <a:stCxn id="1688" idx="6"/>
              <a:endCxn id="1666" idx="2"/>
            </p:cNvCxnSpPr>
            <p:nvPr/>
          </p:nvCxnSpPr>
          <p:spPr>
            <a:xfrm rot="10800000" flipH="1">
              <a:off x="2048150" y="680583"/>
              <a:ext cx="1629600" cy="777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698" name="Google Shape;1698;p29"/>
            <p:cNvCxnSpPr>
              <a:stCxn id="1666" idx="6"/>
              <a:endCxn id="1654" idx="3"/>
            </p:cNvCxnSpPr>
            <p:nvPr/>
          </p:nvCxnSpPr>
          <p:spPr>
            <a:xfrm>
              <a:off x="3901712" y="680560"/>
              <a:ext cx="1170000" cy="2349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699" name="Google Shape;1699;p29"/>
            <p:cNvCxnSpPr>
              <a:stCxn id="1671" idx="2"/>
              <a:endCxn id="1654" idx="6"/>
            </p:cNvCxnSpPr>
            <p:nvPr/>
          </p:nvCxnSpPr>
          <p:spPr>
            <a:xfrm rot="10800000">
              <a:off x="5273145" y="998890"/>
              <a:ext cx="895200" cy="2175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700" name="Google Shape;1700;p29"/>
            <p:cNvCxnSpPr>
              <a:stCxn id="1701" idx="0"/>
              <a:endCxn id="1654" idx="5"/>
            </p:cNvCxnSpPr>
            <p:nvPr/>
          </p:nvCxnSpPr>
          <p:spPr>
            <a:xfrm flipH="1">
              <a:off x="5238531" y="-6144"/>
              <a:ext cx="1269600" cy="9216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702" name="Google Shape;1702;p29"/>
            <p:cNvCxnSpPr>
              <a:endCxn id="1654" idx="4"/>
            </p:cNvCxnSpPr>
            <p:nvPr/>
          </p:nvCxnSpPr>
          <p:spPr>
            <a:xfrm>
              <a:off x="4882961" y="-29682"/>
              <a:ext cx="272100" cy="9105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703" name="Google Shape;1703;p29"/>
            <p:cNvCxnSpPr>
              <a:stCxn id="1701" idx="2"/>
              <a:endCxn id="1671" idx="4"/>
            </p:cNvCxnSpPr>
            <p:nvPr/>
          </p:nvCxnSpPr>
          <p:spPr>
            <a:xfrm flipH="1">
              <a:off x="6243075" y="-5451"/>
              <a:ext cx="339600" cy="11472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704" name="Google Shape;1704;p29"/>
            <p:cNvCxnSpPr>
              <a:stCxn id="1673" idx="2"/>
              <a:endCxn id="1671" idx="6"/>
            </p:cNvCxnSpPr>
            <p:nvPr/>
          </p:nvCxnSpPr>
          <p:spPr>
            <a:xfrm flipH="1">
              <a:off x="6317717" y="517871"/>
              <a:ext cx="1357800" cy="6984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705" name="Google Shape;1705;p29"/>
            <p:cNvCxnSpPr>
              <a:stCxn id="1673" idx="4"/>
            </p:cNvCxnSpPr>
            <p:nvPr/>
          </p:nvCxnSpPr>
          <p:spPr>
            <a:xfrm rot="10800000" flipH="1">
              <a:off x="7750213" y="54375"/>
              <a:ext cx="93600" cy="3888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706" name="Google Shape;1706;p29"/>
            <p:cNvCxnSpPr>
              <a:stCxn id="1707" idx="3"/>
            </p:cNvCxnSpPr>
            <p:nvPr/>
          </p:nvCxnSpPr>
          <p:spPr>
            <a:xfrm rot="10800000">
              <a:off x="8652105" y="-11167"/>
              <a:ext cx="511500" cy="3567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708" name="Google Shape;1708;p29"/>
            <p:cNvCxnSpPr>
              <a:stCxn id="1707" idx="2"/>
              <a:endCxn id="1673" idx="6"/>
            </p:cNvCxnSpPr>
            <p:nvPr/>
          </p:nvCxnSpPr>
          <p:spPr>
            <a:xfrm flipH="1">
              <a:off x="7824888" y="424760"/>
              <a:ext cx="1305900" cy="930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709" name="Google Shape;1709;p29"/>
            <p:cNvCxnSpPr>
              <a:stCxn id="1680" idx="4"/>
              <a:endCxn id="1707" idx="0"/>
            </p:cNvCxnSpPr>
            <p:nvPr/>
          </p:nvCxnSpPr>
          <p:spPr>
            <a:xfrm rot="10800000">
              <a:off x="9242776" y="536777"/>
              <a:ext cx="63900" cy="9789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710" name="Google Shape;1710;p29"/>
            <p:cNvCxnSpPr>
              <a:stCxn id="1711" idx="3"/>
              <a:endCxn id="1707" idx="7"/>
            </p:cNvCxnSpPr>
            <p:nvPr/>
          </p:nvCxnSpPr>
          <p:spPr>
            <a:xfrm rot="10800000">
              <a:off x="9322127" y="503860"/>
              <a:ext cx="1572900" cy="6498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712" name="Google Shape;1712;p29"/>
            <p:cNvCxnSpPr>
              <a:stCxn id="1711" idx="2"/>
              <a:endCxn id="1680" idx="6"/>
            </p:cNvCxnSpPr>
            <p:nvPr/>
          </p:nvCxnSpPr>
          <p:spPr>
            <a:xfrm flipH="1">
              <a:off x="9418838" y="1237715"/>
              <a:ext cx="1459200" cy="3900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713" name="Google Shape;1713;p29"/>
            <p:cNvCxnSpPr>
              <a:stCxn id="1711" idx="1"/>
              <a:endCxn id="1682" idx="4"/>
            </p:cNvCxnSpPr>
            <p:nvPr/>
          </p:nvCxnSpPr>
          <p:spPr>
            <a:xfrm flipH="1">
              <a:off x="10349161" y="1309164"/>
              <a:ext cx="576300" cy="12219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714" name="Google Shape;1714;p29"/>
            <p:cNvCxnSpPr>
              <a:stCxn id="1715" idx="1"/>
              <a:endCxn id="1682" idx="5"/>
            </p:cNvCxnSpPr>
            <p:nvPr/>
          </p:nvCxnSpPr>
          <p:spPr>
            <a:xfrm flipH="1">
              <a:off x="10402021" y="1774673"/>
              <a:ext cx="1757100" cy="7782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716" name="Google Shape;1716;p29"/>
            <p:cNvCxnSpPr>
              <a:stCxn id="1715" idx="0"/>
              <a:endCxn id="1717" idx="4"/>
            </p:cNvCxnSpPr>
            <p:nvPr/>
          </p:nvCxnSpPr>
          <p:spPr>
            <a:xfrm flipH="1">
              <a:off x="11893390" y="1806534"/>
              <a:ext cx="313200" cy="9576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718" name="Google Shape;1718;p29"/>
            <p:cNvCxnSpPr>
              <a:stCxn id="1719" idx="7"/>
              <a:endCxn id="1720" idx="1"/>
            </p:cNvCxnSpPr>
            <p:nvPr/>
          </p:nvCxnSpPr>
          <p:spPr>
            <a:xfrm rot="10800000">
              <a:off x="8117510" y="3321933"/>
              <a:ext cx="642600" cy="11061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721" name="Google Shape;1721;p29"/>
            <p:cNvCxnSpPr>
              <a:endCxn id="1722" idx="6"/>
            </p:cNvCxnSpPr>
            <p:nvPr/>
          </p:nvCxnSpPr>
          <p:spPr>
            <a:xfrm rot="10800000">
              <a:off x="11941804" y="350882"/>
              <a:ext cx="294300" cy="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723" name="Google Shape;1723;p29"/>
            <p:cNvCxnSpPr>
              <a:stCxn id="1719" idx="0"/>
              <a:endCxn id="1678" idx="3"/>
            </p:cNvCxnSpPr>
            <p:nvPr/>
          </p:nvCxnSpPr>
          <p:spPr>
            <a:xfrm rot="10800000" flipH="1">
              <a:off x="8839337" y="3056316"/>
              <a:ext cx="575400" cy="13389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724" name="Google Shape;1724;p29"/>
            <p:cNvCxnSpPr>
              <a:stCxn id="1725" idx="0"/>
              <a:endCxn id="1726" idx="0"/>
            </p:cNvCxnSpPr>
            <p:nvPr/>
          </p:nvCxnSpPr>
          <p:spPr>
            <a:xfrm rot="10800000">
              <a:off x="10593971" y="3434199"/>
              <a:ext cx="970200" cy="11166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727" name="Google Shape;1727;p29"/>
            <p:cNvCxnSpPr>
              <a:stCxn id="1725" idx="1"/>
              <a:endCxn id="1717" idx="0"/>
            </p:cNvCxnSpPr>
            <p:nvPr/>
          </p:nvCxnSpPr>
          <p:spPr>
            <a:xfrm rot="10800000" flipH="1">
              <a:off x="11616989" y="2982977"/>
              <a:ext cx="228600" cy="15897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728" name="Google Shape;1728;p29"/>
            <p:cNvCxnSpPr>
              <a:stCxn id="1717" idx="2"/>
              <a:endCxn id="1682" idx="6"/>
            </p:cNvCxnSpPr>
            <p:nvPr/>
          </p:nvCxnSpPr>
          <p:spPr>
            <a:xfrm rot="10800000">
              <a:off x="10423637" y="2605754"/>
              <a:ext cx="1336500" cy="2439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729" name="Google Shape;1729;p29"/>
            <p:cNvCxnSpPr>
              <a:stCxn id="1715" idx="2"/>
              <a:endCxn id="1711" idx="6"/>
            </p:cNvCxnSpPr>
            <p:nvPr/>
          </p:nvCxnSpPr>
          <p:spPr>
            <a:xfrm rot="10800000">
              <a:off x="11098085" y="1194779"/>
              <a:ext cx="1050000" cy="5238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730" name="Google Shape;1730;p29"/>
            <p:cNvCxnSpPr>
              <a:stCxn id="1722" idx="1"/>
              <a:endCxn id="1711" idx="5"/>
            </p:cNvCxnSpPr>
            <p:nvPr/>
          </p:nvCxnSpPr>
          <p:spPr>
            <a:xfrm flipH="1">
              <a:off x="11050633" y="430109"/>
              <a:ext cx="699900" cy="6930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731" name="Google Shape;1731;p29"/>
            <p:cNvCxnSpPr>
              <a:stCxn id="1722" idx="3"/>
              <a:endCxn id="1732" idx="1"/>
            </p:cNvCxnSpPr>
            <p:nvPr/>
          </p:nvCxnSpPr>
          <p:spPr>
            <a:xfrm rot="10800000">
              <a:off x="10480633" y="1655"/>
              <a:ext cx="1269900" cy="2700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733" name="Google Shape;1733;p29"/>
            <p:cNvCxnSpPr>
              <a:stCxn id="1711" idx="4"/>
              <a:endCxn id="1732" idx="2"/>
            </p:cNvCxnSpPr>
            <p:nvPr/>
          </p:nvCxnSpPr>
          <p:spPr>
            <a:xfrm rot="10800000">
              <a:off x="10368876" y="737"/>
              <a:ext cx="597600" cy="11055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734" name="Google Shape;1734;p29"/>
            <p:cNvCxnSpPr>
              <a:stCxn id="1707" idx="5"/>
              <a:endCxn id="1732" idx="0"/>
            </p:cNvCxnSpPr>
            <p:nvPr/>
          </p:nvCxnSpPr>
          <p:spPr>
            <a:xfrm rot="10800000" flipH="1">
              <a:off x="9322059" y="-367"/>
              <a:ext cx="935100" cy="3459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735" name="Google Shape;1735;p29"/>
            <p:cNvCxnSpPr>
              <a:stCxn id="1722" idx="7"/>
              <a:endCxn id="1715" idx="3"/>
            </p:cNvCxnSpPr>
            <p:nvPr/>
          </p:nvCxnSpPr>
          <p:spPr>
            <a:xfrm>
              <a:off x="11908987" y="430109"/>
              <a:ext cx="270900" cy="12411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736" name="Google Shape;1736;p29"/>
            <p:cNvCxnSpPr>
              <a:stCxn id="1673" idx="7"/>
              <a:endCxn id="1680" idx="3"/>
            </p:cNvCxnSpPr>
            <p:nvPr/>
          </p:nvCxnSpPr>
          <p:spPr>
            <a:xfrm>
              <a:off x="7803031" y="570689"/>
              <a:ext cx="1424400" cy="9777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737" name="Google Shape;1737;p29"/>
            <p:cNvCxnSpPr>
              <a:endCxn id="1722" idx="4"/>
            </p:cNvCxnSpPr>
            <p:nvPr/>
          </p:nvCxnSpPr>
          <p:spPr>
            <a:xfrm flipH="1">
              <a:off x="11829760" y="9038"/>
              <a:ext cx="14400" cy="2298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1650" name="Google Shape;1650;p29"/>
            <p:cNvSpPr/>
            <p:nvPr/>
          </p:nvSpPr>
          <p:spPr>
            <a:xfrm rot="-9763470" flipH="1">
              <a:off x="3282465" y="2770682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84" name="Google Shape;1684;p29"/>
            <p:cNvSpPr/>
            <p:nvPr/>
          </p:nvSpPr>
          <p:spPr>
            <a:xfrm rot="10800000" flipH="1">
              <a:off x="2747608" y="1509248"/>
              <a:ext cx="236156" cy="236156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49" name="Google Shape;1649;p29"/>
            <p:cNvSpPr/>
            <p:nvPr/>
          </p:nvSpPr>
          <p:spPr>
            <a:xfrm rot="10800000" flipH="1">
              <a:off x="1393233" y="1713758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88" name="Google Shape;1688;p29"/>
            <p:cNvSpPr/>
            <p:nvPr/>
          </p:nvSpPr>
          <p:spPr>
            <a:xfrm rot="10800000" flipH="1">
              <a:off x="1898758" y="683587"/>
              <a:ext cx="149392" cy="149392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66" name="Google Shape;1666;p29"/>
            <p:cNvSpPr/>
            <p:nvPr/>
          </p:nvSpPr>
          <p:spPr>
            <a:xfrm rot="10800000" flipH="1">
              <a:off x="3677624" y="568516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54" name="Google Shape;1654;p29"/>
            <p:cNvSpPr/>
            <p:nvPr/>
          </p:nvSpPr>
          <p:spPr>
            <a:xfrm rot="10800000" flipH="1">
              <a:off x="5036983" y="880818"/>
              <a:ext cx="236156" cy="236156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71" name="Google Shape;1671;p29"/>
            <p:cNvSpPr/>
            <p:nvPr/>
          </p:nvSpPr>
          <p:spPr>
            <a:xfrm rot="10800000" flipH="1">
              <a:off x="6168345" y="1141694"/>
              <a:ext cx="149392" cy="149392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63" name="Google Shape;1663;p29"/>
            <p:cNvSpPr/>
            <p:nvPr/>
          </p:nvSpPr>
          <p:spPr>
            <a:xfrm rot="10800000" flipH="1">
              <a:off x="6173566" y="2159704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75" name="Google Shape;1675;p29"/>
            <p:cNvSpPr/>
            <p:nvPr/>
          </p:nvSpPr>
          <p:spPr>
            <a:xfrm rot="10800000" flipH="1">
              <a:off x="7625759" y="1610137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73" name="Google Shape;1673;p29"/>
            <p:cNvSpPr/>
            <p:nvPr/>
          </p:nvSpPr>
          <p:spPr>
            <a:xfrm rot="10800000" flipH="1">
              <a:off x="7675517" y="443175"/>
              <a:ext cx="149392" cy="149392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07" name="Google Shape;1707;p29"/>
            <p:cNvSpPr/>
            <p:nvPr/>
          </p:nvSpPr>
          <p:spPr>
            <a:xfrm rot="10800000" flipH="1">
              <a:off x="9130788" y="312716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22" name="Google Shape;1722;p29"/>
            <p:cNvSpPr/>
            <p:nvPr/>
          </p:nvSpPr>
          <p:spPr>
            <a:xfrm rot="10800000" flipH="1">
              <a:off x="11717716" y="238838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5" name="Google Shape;1715;p29"/>
            <p:cNvSpPr/>
            <p:nvPr/>
          </p:nvSpPr>
          <p:spPr>
            <a:xfrm rot="-10117832" flipH="1">
              <a:off x="12146619" y="1658608"/>
              <a:ext cx="149392" cy="149392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7" name="Google Shape;1717;p29"/>
            <p:cNvSpPr/>
            <p:nvPr/>
          </p:nvSpPr>
          <p:spPr>
            <a:xfrm rot="-10061494" flipH="1">
              <a:off x="11757562" y="2761495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1" name="Google Shape;1711;p29"/>
            <p:cNvSpPr/>
            <p:nvPr/>
          </p:nvSpPr>
          <p:spPr>
            <a:xfrm rot="10135587" flipH="1">
              <a:off x="10875952" y="1104151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80" name="Google Shape;1680;p29"/>
            <p:cNvSpPr/>
            <p:nvPr/>
          </p:nvSpPr>
          <p:spPr>
            <a:xfrm rot="10800000" flipH="1">
              <a:off x="9194632" y="1515677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82" name="Google Shape;1682;p29"/>
            <p:cNvSpPr/>
            <p:nvPr/>
          </p:nvSpPr>
          <p:spPr>
            <a:xfrm rot="10800000" flipH="1">
              <a:off x="10274387" y="2531131"/>
              <a:ext cx="149392" cy="149392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55" name="Google Shape;1655;p29"/>
            <p:cNvSpPr/>
            <p:nvPr/>
          </p:nvSpPr>
          <p:spPr>
            <a:xfrm rot="10800000" flipH="1">
              <a:off x="3780028" y="1301345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58" name="Google Shape;1658;p29"/>
            <p:cNvSpPr/>
            <p:nvPr/>
          </p:nvSpPr>
          <p:spPr>
            <a:xfrm rot="10800000" flipH="1">
              <a:off x="4938273" y="2119800"/>
              <a:ext cx="149392" cy="149392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52" name="Google Shape;1652;p29"/>
            <p:cNvSpPr/>
            <p:nvPr/>
          </p:nvSpPr>
          <p:spPr>
            <a:xfrm rot="10800000" flipH="1">
              <a:off x="3888828" y="2078148"/>
              <a:ext cx="149392" cy="149392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cxnSp>
          <p:nvCxnSpPr>
            <p:cNvPr id="1738" name="Google Shape;1738;p29"/>
            <p:cNvCxnSpPr>
              <a:stCxn id="1652" idx="2"/>
              <a:endCxn id="1684" idx="7"/>
            </p:cNvCxnSpPr>
            <p:nvPr/>
          </p:nvCxnSpPr>
          <p:spPr>
            <a:xfrm rot="10800000">
              <a:off x="2949228" y="1710944"/>
              <a:ext cx="939600" cy="4419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739" name="Google Shape;1739;p29"/>
            <p:cNvCxnSpPr>
              <a:stCxn id="1649" idx="4"/>
              <a:endCxn id="1688" idx="1"/>
            </p:cNvCxnSpPr>
            <p:nvPr/>
          </p:nvCxnSpPr>
          <p:spPr>
            <a:xfrm rot="10800000" flipH="1">
              <a:off x="1505277" y="811058"/>
              <a:ext cx="415500" cy="9027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1691" name="Google Shape;1691;p29"/>
            <p:cNvSpPr/>
            <p:nvPr/>
          </p:nvSpPr>
          <p:spPr>
            <a:xfrm rot="10800000" flipH="1">
              <a:off x="435217" y="863669"/>
              <a:ext cx="149392" cy="149392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cxnSp>
          <p:nvCxnSpPr>
            <p:cNvPr id="1740" name="Google Shape;1740;p29"/>
            <p:cNvCxnSpPr>
              <a:stCxn id="1691" idx="3"/>
            </p:cNvCxnSpPr>
            <p:nvPr/>
          </p:nvCxnSpPr>
          <p:spPr>
            <a:xfrm rot="10800000">
              <a:off x="14295" y="20947"/>
              <a:ext cx="442800" cy="8646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741" name="Google Shape;1741;p29"/>
            <p:cNvCxnSpPr>
              <a:stCxn id="1691" idx="2"/>
            </p:cNvCxnSpPr>
            <p:nvPr/>
          </p:nvCxnSpPr>
          <p:spPr>
            <a:xfrm rot="10800000">
              <a:off x="-27383" y="832165"/>
              <a:ext cx="462600" cy="1062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742" name="Google Shape;1742;p29"/>
            <p:cNvCxnSpPr>
              <a:stCxn id="1691" idx="1"/>
            </p:cNvCxnSpPr>
            <p:nvPr/>
          </p:nvCxnSpPr>
          <p:spPr>
            <a:xfrm flipH="1">
              <a:off x="-27405" y="991183"/>
              <a:ext cx="484500" cy="4965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743" name="Google Shape;1743;p29"/>
            <p:cNvCxnSpPr>
              <a:endCxn id="1649" idx="2"/>
            </p:cNvCxnSpPr>
            <p:nvPr/>
          </p:nvCxnSpPr>
          <p:spPr>
            <a:xfrm rot="10800000" flipH="1">
              <a:off x="42633" y="1825802"/>
              <a:ext cx="1350600" cy="1776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1701" name="Google Shape;1701;p29"/>
            <p:cNvSpPr/>
            <p:nvPr/>
          </p:nvSpPr>
          <p:spPr>
            <a:xfrm rot="10800000" flipH="1">
              <a:off x="6507935" y="-75430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solidFill>
              <a:schemeClr val="lt1">
                <a:alpha val="9803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32" name="Google Shape;1732;p29"/>
            <p:cNvSpPr/>
            <p:nvPr/>
          </p:nvSpPr>
          <p:spPr>
            <a:xfrm rot="10800000" flipH="1">
              <a:off x="10256792" y="-104349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solidFill>
              <a:schemeClr val="lt1">
                <a:alpha val="9803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cxnSp>
          <p:nvCxnSpPr>
            <p:cNvPr id="1744" name="Google Shape;1744;p29"/>
            <p:cNvCxnSpPr>
              <a:stCxn id="1701" idx="1"/>
              <a:endCxn id="1673" idx="3"/>
            </p:cNvCxnSpPr>
            <p:nvPr/>
          </p:nvCxnSpPr>
          <p:spPr>
            <a:xfrm>
              <a:off x="6657219" y="-4759"/>
              <a:ext cx="1040100" cy="4698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745" name="Google Shape;1745;p29"/>
            <p:cNvCxnSpPr>
              <a:endCxn id="1746" idx="1"/>
            </p:cNvCxnSpPr>
            <p:nvPr/>
          </p:nvCxnSpPr>
          <p:spPr>
            <a:xfrm flipH="1">
              <a:off x="11505573" y="5341001"/>
              <a:ext cx="674400" cy="3966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747" name="Google Shape;1747;p29"/>
            <p:cNvCxnSpPr>
              <a:endCxn id="1725" idx="2"/>
            </p:cNvCxnSpPr>
            <p:nvPr/>
          </p:nvCxnSpPr>
          <p:spPr>
            <a:xfrm flipH="1">
              <a:off x="11638867" y="4354895"/>
              <a:ext cx="670200" cy="2706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748" name="Google Shape;1748;p29"/>
            <p:cNvCxnSpPr>
              <a:stCxn id="1746" idx="0"/>
              <a:endCxn id="1725" idx="4"/>
            </p:cNvCxnSpPr>
            <p:nvPr/>
          </p:nvCxnSpPr>
          <p:spPr>
            <a:xfrm rot="10800000" flipH="1">
              <a:off x="11422079" y="4700117"/>
              <a:ext cx="142200" cy="10029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749" name="Google Shape;1749;p29"/>
            <p:cNvCxnSpPr>
              <a:stCxn id="1726" idx="2"/>
              <a:endCxn id="1750" idx="1"/>
            </p:cNvCxnSpPr>
            <p:nvPr/>
          </p:nvCxnSpPr>
          <p:spPr>
            <a:xfrm>
              <a:off x="10451194" y="3503136"/>
              <a:ext cx="31500" cy="693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751" name="Google Shape;1751;p29"/>
            <p:cNvCxnSpPr>
              <a:stCxn id="1746" idx="7"/>
              <a:endCxn id="1750" idx="3"/>
            </p:cNvCxnSpPr>
            <p:nvPr/>
          </p:nvCxnSpPr>
          <p:spPr>
            <a:xfrm rot="10800000">
              <a:off x="10482685" y="4354901"/>
              <a:ext cx="855900" cy="13827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752" name="Google Shape;1752;p29"/>
            <p:cNvCxnSpPr>
              <a:endCxn id="1725" idx="3"/>
            </p:cNvCxnSpPr>
            <p:nvPr/>
          </p:nvCxnSpPr>
          <p:spPr>
            <a:xfrm rot="10800000">
              <a:off x="11616989" y="4678313"/>
              <a:ext cx="692400" cy="4095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753" name="Google Shape;1753;p29"/>
            <p:cNvCxnSpPr>
              <a:stCxn id="1725" idx="6"/>
              <a:endCxn id="1750" idx="2"/>
            </p:cNvCxnSpPr>
            <p:nvPr/>
          </p:nvCxnSpPr>
          <p:spPr>
            <a:xfrm rot="10800000">
              <a:off x="10515675" y="4275695"/>
              <a:ext cx="973800" cy="3498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754" name="Google Shape;1754;p29"/>
            <p:cNvCxnSpPr>
              <a:stCxn id="1755" idx="0"/>
              <a:endCxn id="1750" idx="4"/>
            </p:cNvCxnSpPr>
            <p:nvPr/>
          </p:nvCxnSpPr>
          <p:spPr>
            <a:xfrm rot="10800000" flipH="1">
              <a:off x="10334099" y="4387705"/>
              <a:ext cx="69600" cy="11412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756" name="Google Shape;1756;p29"/>
            <p:cNvCxnSpPr>
              <a:stCxn id="1757" idx="1"/>
              <a:endCxn id="1750" idx="5"/>
            </p:cNvCxnSpPr>
            <p:nvPr/>
          </p:nvCxnSpPr>
          <p:spPr>
            <a:xfrm rot="10800000" flipH="1">
              <a:off x="8879745" y="4354952"/>
              <a:ext cx="1444500" cy="13038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758" name="Google Shape;1758;p29"/>
            <p:cNvCxnSpPr>
              <a:stCxn id="1757" idx="0"/>
              <a:endCxn id="1719" idx="4"/>
            </p:cNvCxnSpPr>
            <p:nvPr/>
          </p:nvCxnSpPr>
          <p:spPr>
            <a:xfrm rot="10800000" flipH="1">
              <a:off x="8826927" y="4619274"/>
              <a:ext cx="12300" cy="10176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759" name="Google Shape;1759;p29"/>
            <p:cNvCxnSpPr>
              <a:stCxn id="1719" idx="2"/>
              <a:endCxn id="1750" idx="6"/>
            </p:cNvCxnSpPr>
            <p:nvPr/>
          </p:nvCxnSpPr>
          <p:spPr>
            <a:xfrm rot="10800000" flipH="1">
              <a:off x="8951381" y="4275660"/>
              <a:ext cx="1340100" cy="2316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760" name="Google Shape;1760;p29"/>
            <p:cNvCxnSpPr>
              <a:stCxn id="1719" idx="7"/>
              <a:endCxn id="1761" idx="2"/>
            </p:cNvCxnSpPr>
            <p:nvPr/>
          </p:nvCxnSpPr>
          <p:spPr>
            <a:xfrm rot="10800000">
              <a:off x="6683210" y="3221133"/>
              <a:ext cx="2076900" cy="12069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762" name="Google Shape;1762;p29"/>
            <p:cNvCxnSpPr>
              <a:stCxn id="1719" idx="6"/>
              <a:endCxn id="1763" idx="2"/>
            </p:cNvCxnSpPr>
            <p:nvPr/>
          </p:nvCxnSpPr>
          <p:spPr>
            <a:xfrm flipH="1">
              <a:off x="7382393" y="4507260"/>
              <a:ext cx="1344900" cy="945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764" name="Google Shape;1764;p29"/>
            <p:cNvCxnSpPr>
              <a:stCxn id="1763" idx="7"/>
              <a:endCxn id="1761" idx="3"/>
            </p:cNvCxnSpPr>
            <p:nvPr/>
          </p:nvCxnSpPr>
          <p:spPr>
            <a:xfrm rot="10800000">
              <a:off x="6661437" y="3274193"/>
              <a:ext cx="529800" cy="1248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765" name="Google Shape;1765;p29"/>
            <p:cNvCxnSpPr>
              <a:stCxn id="1678" idx="1"/>
              <a:endCxn id="1750" idx="0"/>
            </p:cNvCxnSpPr>
            <p:nvPr/>
          </p:nvCxnSpPr>
          <p:spPr>
            <a:xfrm>
              <a:off x="9564537" y="3108409"/>
              <a:ext cx="839100" cy="10554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766" name="Google Shape;1766;p29"/>
            <p:cNvCxnSpPr>
              <a:endCxn id="1746" idx="3"/>
            </p:cNvCxnSpPr>
            <p:nvPr/>
          </p:nvCxnSpPr>
          <p:spPr>
            <a:xfrm rot="10800000">
              <a:off x="11505573" y="5904589"/>
              <a:ext cx="674400" cy="3279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767" name="Google Shape;1767;p29"/>
            <p:cNvCxnSpPr>
              <a:stCxn id="1755" idx="2"/>
              <a:endCxn id="1746" idx="6"/>
            </p:cNvCxnSpPr>
            <p:nvPr/>
          </p:nvCxnSpPr>
          <p:spPr>
            <a:xfrm>
              <a:off x="10408795" y="5603601"/>
              <a:ext cx="895200" cy="2175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768" name="Google Shape;1768;p29"/>
            <p:cNvCxnSpPr>
              <a:stCxn id="1769" idx="0"/>
              <a:endCxn id="1746" idx="5"/>
            </p:cNvCxnSpPr>
            <p:nvPr/>
          </p:nvCxnSpPr>
          <p:spPr>
            <a:xfrm rot="10800000" flipH="1">
              <a:off x="10069009" y="5904535"/>
              <a:ext cx="1269600" cy="9216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770" name="Google Shape;1770;p29"/>
            <p:cNvCxnSpPr>
              <a:endCxn id="1746" idx="4"/>
            </p:cNvCxnSpPr>
            <p:nvPr/>
          </p:nvCxnSpPr>
          <p:spPr>
            <a:xfrm rot="10800000">
              <a:off x="11422079" y="5939173"/>
              <a:ext cx="272100" cy="9105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771" name="Google Shape;1771;p29"/>
            <p:cNvCxnSpPr>
              <a:stCxn id="1769" idx="2"/>
              <a:endCxn id="1755" idx="4"/>
            </p:cNvCxnSpPr>
            <p:nvPr/>
          </p:nvCxnSpPr>
          <p:spPr>
            <a:xfrm rot="10800000" flipH="1">
              <a:off x="9994465" y="5678242"/>
              <a:ext cx="339600" cy="11472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772" name="Google Shape;1772;p29"/>
            <p:cNvCxnSpPr>
              <a:stCxn id="1757" idx="2"/>
              <a:endCxn id="1755" idx="6"/>
            </p:cNvCxnSpPr>
            <p:nvPr/>
          </p:nvCxnSpPr>
          <p:spPr>
            <a:xfrm rot="10800000" flipH="1">
              <a:off x="8901623" y="5603570"/>
              <a:ext cx="1357800" cy="1080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773" name="Google Shape;1773;p29"/>
            <p:cNvCxnSpPr>
              <a:stCxn id="1757" idx="4"/>
            </p:cNvCxnSpPr>
            <p:nvPr/>
          </p:nvCxnSpPr>
          <p:spPr>
            <a:xfrm flipH="1">
              <a:off x="8785527" y="5786266"/>
              <a:ext cx="41400" cy="10425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774" name="Google Shape;1774;p29"/>
            <p:cNvCxnSpPr>
              <a:stCxn id="1775" idx="3"/>
            </p:cNvCxnSpPr>
            <p:nvPr/>
          </p:nvCxnSpPr>
          <p:spPr>
            <a:xfrm>
              <a:off x="7413535" y="5883908"/>
              <a:ext cx="565500" cy="9588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776" name="Google Shape;1776;p29"/>
            <p:cNvCxnSpPr>
              <a:stCxn id="1775" idx="2"/>
              <a:endCxn id="1757" idx="6"/>
            </p:cNvCxnSpPr>
            <p:nvPr/>
          </p:nvCxnSpPr>
          <p:spPr>
            <a:xfrm rot="10800000" flipH="1">
              <a:off x="7446352" y="5711681"/>
              <a:ext cx="1305900" cy="930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777" name="Google Shape;1777;p29"/>
            <p:cNvCxnSpPr>
              <a:stCxn id="1763" idx="4"/>
              <a:endCxn id="1775" idx="0"/>
            </p:cNvCxnSpPr>
            <p:nvPr/>
          </p:nvCxnSpPr>
          <p:spPr>
            <a:xfrm>
              <a:off x="7270464" y="4713764"/>
              <a:ext cx="63900" cy="9789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778" name="Google Shape;1778;p29"/>
            <p:cNvCxnSpPr>
              <a:stCxn id="1779" idx="3"/>
              <a:endCxn id="1775" idx="7"/>
            </p:cNvCxnSpPr>
            <p:nvPr/>
          </p:nvCxnSpPr>
          <p:spPr>
            <a:xfrm>
              <a:off x="5682113" y="5075781"/>
              <a:ext cx="1572900" cy="6498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780" name="Google Shape;1780;p29"/>
            <p:cNvCxnSpPr>
              <a:stCxn id="1779" idx="2"/>
              <a:endCxn id="1763" idx="6"/>
            </p:cNvCxnSpPr>
            <p:nvPr/>
          </p:nvCxnSpPr>
          <p:spPr>
            <a:xfrm rot="10800000" flipH="1">
              <a:off x="5699102" y="4601726"/>
              <a:ext cx="1459200" cy="3900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781" name="Google Shape;1781;p29"/>
            <p:cNvCxnSpPr>
              <a:stCxn id="1779" idx="1"/>
              <a:endCxn id="1761" idx="4"/>
            </p:cNvCxnSpPr>
            <p:nvPr/>
          </p:nvCxnSpPr>
          <p:spPr>
            <a:xfrm rot="10800000" flipH="1">
              <a:off x="5651679" y="3295777"/>
              <a:ext cx="957000" cy="16245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782" name="Google Shape;1782;p29"/>
            <p:cNvCxnSpPr>
              <a:stCxn id="1783" idx="1"/>
              <a:endCxn id="1761" idx="5"/>
            </p:cNvCxnSpPr>
            <p:nvPr/>
          </p:nvCxnSpPr>
          <p:spPr>
            <a:xfrm rot="10800000" flipH="1">
              <a:off x="4477836" y="3274186"/>
              <a:ext cx="2077800" cy="17727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784" name="Google Shape;1784;p29"/>
            <p:cNvCxnSpPr>
              <a:stCxn id="1783" idx="0"/>
              <a:endCxn id="1785" idx="4"/>
            </p:cNvCxnSpPr>
            <p:nvPr/>
          </p:nvCxnSpPr>
          <p:spPr>
            <a:xfrm rot="10800000" flipH="1">
              <a:off x="4430367" y="4043325"/>
              <a:ext cx="58500" cy="9717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786" name="Google Shape;1786;p29"/>
            <p:cNvCxnSpPr>
              <a:stCxn id="1787" idx="0"/>
              <a:endCxn id="1788" idx="4"/>
            </p:cNvCxnSpPr>
            <p:nvPr/>
          </p:nvCxnSpPr>
          <p:spPr>
            <a:xfrm rot="10800000" flipH="1">
              <a:off x="2274960" y="3873332"/>
              <a:ext cx="236100" cy="11541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789" name="Google Shape;1789;p29"/>
            <p:cNvCxnSpPr>
              <a:stCxn id="1790" idx="7"/>
              <a:endCxn id="1788" idx="5"/>
            </p:cNvCxnSpPr>
            <p:nvPr/>
          </p:nvCxnSpPr>
          <p:spPr>
            <a:xfrm rot="10800000" flipH="1">
              <a:off x="1153506" y="3840629"/>
              <a:ext cx="1278300" cy="7167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791" name="Google Shape;1791;p29"/>
            <p:cNvCxnSpPr>
              <a:endCxn id="1787" idx="6"/>
            </p:cNvCxnSpPr>
            <p:nvPr/>
          </p:nvCxnSpPr>
          <p:spPr>
            <a:xfrm rot="10800000" flipH="1">
              <a:off x="1109316" y="5139476"/>
              <a:ext cx="1053600" cy="4206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792" name="Google Shape;1792;p29"/>
            <p:cNvCxnSpPr>
              <a:stCxn id="1793" idx="5"/>
              <a:endCxn id="1794" idx="6"/>
            </p:cNvCxnSpPr>
            <p:nvPr/>
          </p:nvCxnSpPr>
          <p:spPr>
            <a:xfrm>
              <a:off x="1094332" y="5702233"/>
              <a:ext cx="1771500" cy="4776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795" name="Google Shape;1795;p29"/>
            <p:cNvCxnSpPr>
              <a:endCxn id="1794" idx="4"/>
            </p:cNvCxnSpPr>
            <p:nvPr/>
          </p:nvCxnSpPr>
          <p:spPr>
            <a:xfrm rot="10800000" flipH="1">
              <a:off x="2739152" y="6254482"/>
              <a:ext cx="201300" cy="5439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796" name="Google Shape;1796;p29"/>
            <p:cNvCxnSpPr>
              <a:stCxn id="1794" idx="3"/>
            </p:cNvCxnSpPr>
            <p:nvPr/>
          </p:nvCxnSpPr>
          <p:spPr>
            <a:xfrm>
              <a:off x="2993270" y="6232604"/>
              <a:ext cx="836400" cy="5658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797" name="Google Shape;1797;p29"/>
            <p:cNvCxnSpPr>
              <a:stCxn id="1794" idx="3"/>
              <a:endCxn id="1798" idx="6"/>
            </p:cNvCxnSpPr>
            <p:nvPr/>
          </p:nvCxnSpPr>
          <p:spPr>
            <a:xfrm rot="10800000" flipH="1">
              <a:off x="2993270" y="6187904"/>
              <a:ext cx="1497000" cy="447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799" name="Google Shape;1799;p29"/>
            <p:cNvCxnSpPr>
              <a:stCxn id="1794" idx="1"/>
              <a:endCxn id="1783" idx="5"/>
            </p:cNvCxnSpPr>
            <p:nvPr/>
          </p:nvCxnSpPr>
          <p:spPr>
            <a:xfrm rot="10800000" flipH="1">
              <a:off x="2993270" y="5129768"/>
              <a:ext cx="1360200" cy="9972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800" name="Google Shape;1800;p29"/>
            <p:cNvCxnSpPr>
              <a:stCxn id="1787" idx="2"/>
              <a:endCxn id="1783" idx="6"/>
            </p:cNvCxnSpPr>
            <p:nvPr/>
          </p:nvCxnSpPr>
          <p:spPr>
            <a:xfrm rot="10800000" flipH="1">
              <a:off x="2387004" y="5073476"/>
              <a:ext cx="1955400" cy="660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801" name="Google Shape;1801;p29"/>
            <p:cNvCxnSpPr>
              <a:stCxn id="1788" idx="3"/>
              <a:endCxn id="1783" idx="7"/>
            </p:cNvCxnSpPr>
            <p:nvPr/>
          </p:nvCxnSpPr>
          <p:spPr>
            <a:xfrm>
              <a:off x="2590343" y="3840664"/>
              <a:ext cx="1783800" cy="1185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802" name="Google Shape;1802;p29"/>
            <p:cNvCxnSpPr>
              <a:stCxn id="1788" idx="2"/>
              <a:endCxn id="1785" idx="6"/>
            </p:cNvCxnSpPr>
            <p:nvPr/>
          </p:nvCxnSpPr>
          <p:spPr>
            <a:xfrm>
              <a:off x="2623160" y="3761437"/>
              <a:ext cx="1780200" cy="1485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803" name="Google Shape;1803;p29"/>
            <p:cNvCxnSpPr>
              <a:stCxn id="1785" idx="1"/>
              <a:endCxn id="1761" idx="6"/>
            </p:cNvCxnSpPr>
            <p:nvPr/>
          </p:nvCxnSpPr>
          <p:spPr>
            <a:xfrm rot="10800000" flipH="1">
              <a:off x="4607055" y="3221245"/>
              <a:ext cx="1926900" cy="6522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804" name="Google Shape;1804;p29"/>
            <p:cNvCxnSpPr>
              <a:stCxn id="1783" idx="2"/>
              <a:endCxn id="1779" idx="6"/>
            </p:cNvCxnSpPr>
            <p:nvPr/>
          </p:nvCxnSpPr>
          <p:spPr>
            <a:xfrm rot="10800000" flipH="1">
              <a:off x="4488872" y="5034880"/>
              <a:ext cx="990300" cy="681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805" name="Google Shape;1805;p29"/>
            <p:cNvCxnSpPr>
              <a:stCxn id="1798" idx="1"/>
              <a:endCxn id="1779" idx="5"/>
            </p:cNvCxnSpPr>
            <p:nvPr/>
          </p:nvCxnSpPr>
          <p:spPr>
            <a:xfrm rot="10800000" flipH="1">
              <a:off x="4681461" y="5106273"/>
              <a:ext cx="845100" cy="1002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806" name="Google Shape;1806;p29"/>
            <p:cNvCxnSpPr>
              <a:stCxn id="1798" idx="3"/>
              <a:endCxn id="1807" idx="1"/>
            </p:cNvCxnSpPr>
            <p:nvPr/>
          </p:nvCxnSpPr>
          <p:spPr>
            <a:xfrm>
              <a:off x="4681461" y="6267027"/>
              <a:ext cx="1470300" cy="5682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808" name="Google Shape;1808;p29"/>
            <p:cNvCxnSpPr>
              <a:stCxn id="1779" idx="4"/>
              <a:endCxn id="1807" idx="2"/>
            </p:cNvCxnSpPr>
            <p:nvPr/>
          </p:nvCxnSpPr>
          <p:spPr>
            <a:xfrm>
              <a:off x="5610664" y="5123204"/>
              <a:ext cx="652800" cy="17130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809" name="Google Shape;1809;p29"/>
            <p:cNvCxnSpPr>
              <a:stCxn id="1775" idx="5"/>
              <a:endCxn id="1807" idx="0"/>
            </p:cNvCxnSpPr>
            <p:nvPr/>
          </p:nvCxnSpPr>
          <p:spPr>
            <a:xfrm flipH="1">
              <a:off x="6375481" y="5883908"/>
              <a:ext cx="879600" cy="9534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810" name="Google Shape;1810;p29"/>
            <p:cNvCxnSpPr>
              <a:stCxn id="1798" idx="7"/>
              <a:endCxn id="1783" idx="3"/>
            </p:cNvCxnSpPr>
            <p:nvPr/>
          </p:nvCxnSpPr>
          <p:spPr>
            <a:xfrm rot="10800000">
              <a:off x="4457007" y="5150373"/>
              <a:ext cx="66000" cy="9582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811" name="Google Shape;1811;p29"/>
            <p:cNvCxnSpPr>
              <a:stCxn id="1757" idx="7"/>
              <a:endCxn id="1763" idx="3"/>
            </p:cNvCxnSpPr>
            <p:nvPr/>
          </p:nvCxnSpPr>
          <p:spPr>
            <a:xfrm rot="10800000">
              <a:off x="7349709" y="4681052"/>
              <a:ext cx="1424400" cy="9777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812" name="Google Shape;1812;p29"/>
            <p:cNvCxnSpPr>
              <a:endCxn id="1798" idx="4"/>
            </p:cNvCxnSpPr>
            <p:nvPr/>
          </p:nvCxnSpPr>
          <p:spPr>
            <a:xfrm rot="10800000" flipH="1">
              <a:off x="4489134" y="6299844"/>
              <a:ext cx="113100" cy="5460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813" name="Google Shape;1813;p29"/>
            <p:cNvCxnSpPr>
              <a:stCxn id="1794" idx="7"/>
              <a:endCxn id="1787" idx="4"/>
            </p:cNvCxnSpPr>
            <p:nvPr/>
          </p:nvCxnSpPr>
          <p:spPr>
            <a:xfrm rot="10800000">
              <a:off x="2275034" y="5251568"/>
              <a:ext cx="612600" cy="8754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1746" name="Google Shape;1746;p29"/>
            <p:cNvSpPr/>
            <p:nvPr/>
          </p:nvSpPr>
          <p:spPr>
            <a:xfrm flipH="1">
              <a:off x="11304001" y="5703017"/>
              <a:ext cx="236156" cy="236156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55" name="Google Shape;1755;p29"/>
            <p:cNvSpPr/>
            <p:nvPr/>
          </p:nvSpPr>
          <p:spPr>
            <a:xfrm flipH="1">
              <a:off x="10259403" y="5528905"/>
              <a:ext cx="149392" cy="149392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50" name="Google Shape;1750;p29"/>
            <p:cNvSpPr/>
            <p:nvPr/>
          </p:nvSpPr>
          <p:spPr>
            <a:xfrm flipH="1">
              <a:off x="10291530" y="4163736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9" name="Google Shape;1719;p29"/>
            <p:cNvSpPr/>
            <p:nvPr/>
          </p:nvSpPr>
          <p:spPr>
            <a:xfrm flipH="1">
              <a:off x="8727293" y="4395216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57" name="Google Shape;1757;p29"/>
            <p:cNvSpPr/>
            <p:nvPr/>
          </p:nvSpPr>
          <p:spPr>
            <a:xfrm flipH="1">
              <a:off x="8752231" y="5636874"/>
              <a:ext cx="149392" cy="149392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75" name="Google Shape;1775;p29"/>
            <p:cNvSpPr/>
            <p:nvPr/>
          </p:nvSpPr>
          <p:spPr>
            <a:xfrm flipH="1">
              <a:off x="7222264" y="5692637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98" name="Google Shape;1798;p29"/>
            <p:cNvSpPr/>
            <p:nvPr/>
          </p:nvSpPr>
          <p:spPr>
            <a:xfrm flipH="1">
              <a:off x="4490190" y="6075756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83" name="Google Shape;1783;p29"/>
            <p:cNvSpPr/>
            <p:nvPr/>
          </p:nvSpPr>
          <p:spPr>
            <a:xfrm rot="682168" flipH="1">
              <a:off x="4340946" y="5013559"/>
              <a:ext cx="149392" cy="149392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85" name="Google Shape;1785;p29"/>
            <p:cNvSpPr/>
            <p:nvPr/>
          </p:nvSpPr>
          <p:spPr>
            <a:xfrm rot="738506" flipH="1">
              <a:off x="4400716" y="3821918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79" name="Google Shape;1779;p29"/>
            <p:cNvSpPr/>
            <p:nvPr/>
          </p:nvSpPr>
          <p:spPr>
            <a:xfrm rot="-664413" flipH="1">
              <a:off x="5477100" y="4901202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63" name="Google Shape;1763;p29"/>
            <p:cNvSpPr/>
            <p:nvPr/>
          </p:nvSpPr>
          <p:spPr>
            <a:xfrm flipH="1">
              <a:off x="7158420" y="4489676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61" name="Google Shape;1761;p29"/>
            <p:cNvSpPr/>
            <p:nvPr/>
          </p:nvSpPr>
          <p:spPr>
            <a:xfrm flipH="1">
              <a:off x="6533834" y="3146530"/>
              <a:ext cx="149392" cy="149392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88" name="Google Shape;1788;p29"/>
            <p:cNvSpPr/>
            <p:nvPr/>
          </p:nvSpPr>
          <p:spPr>
            <a:xfrm flipH="1">
              <a:off x="2399072" y="3649393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87" name="Google Shape;1787;p29"/>
            <p:cNvSpPr/>
            <p:nvPr/>
          </p:nvSpPr>
          <p:spPr>
            <a:xfrm flipH="1">
              <a:off x="2162916" y="5027432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94" name="Google Shape;1794;p29"/>
            <p:cNvSpPr/>
            <p:nvPr/>
          </p:nvSpPr>
          <p:spPr>
            <a:xfrm flipH="1">
              <a:off x="2865756" y="6105090"/>
              <a:ext cx="149392" cy="149392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25" name="Google Shape;1725;p29"/>
            <p:cNvSpPr/>
            <p:nvPr/>
          </p:nvSpPr>
          <p:spPr>
            <a:xfrm flipH="1">
              <a:off x="11489475" y="4550799"/>
              <a:ext cx="149392" cy="149392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69" name="Google Shape;1769;p29"/>
            <p:cNvSpPr/>
            <p:nvPr/>
          </p:nvSpPr>
          <p:spPr>
            <a:xfrm flipH="1">
              <a:off x="9919813" y="6746029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solidFill>
              <a:schemeClr val="lt1">
                <a:alpha val="9803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807" name="Google Shape;1807;p29"/>
            <p:cNvSpPr/>
            <p:nvPr/>
          </p:nvSpPr>
          <p:spPr>
            <a:xfrm flipH="1">
              <a:off x="6151551" y="6717004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solidFill>
              <a:schemeClr val="lt1">
                <a:alpha val="9803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cxnSp>
          <p:nvCxnSpPr>
            <p:cNvPr id="1814" name="Google Shape;1814;p29"/>
            <p:cNvCxnSpPr>
              <a:stCxn id="1769" idx="1"/>
              <a:endCxn id="1757" idx="3"/>
            </p:cNvCxnSpPr>
            <p:nvPr/>
          </p:nvCxnSpPr>
          <p:spPr>
            <a:xfrm rot="10800000">
              <a:off x="8879821" y="5764250"/>
              <a:ext cx="1040100" cy="10605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815" name="Google Shape;1815;p29"/>
            <p:cNvCxnSpPr>
              <a:stCxn id="1816" idx="6"/>
              <a:endCxn id="1788" idx="6"/>
            </p:cNvCxnSpPr>
            <p:nvPr/>
          </p:nvCxnSpPr>
          <p:spPr>
            <a:xfrm>
              <a:off x="1249806" y="3691601"/>
              <a:ext cx="1149300" cy="699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817" name="Google Shape;1817;p29"/>
            <p:cNvCxnSpPr>
              <a:stCxn id="1818" idx="4"/>
              <a:endCxn id="1790" idx="1"/>
            </p:cNvCxnSpPr>
            <p:nvPr/>
          </p:nvCxnSpPr>
          <p:spPr>
            <a:xfrm>
              <a:off x="181389" y="3694736"/>
              <a:ext cx="833400" cy="8625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819" name="Google Shape;1819;p29"/>
            <p:cNvCxnSpPr>
              <a:stCxn id="1790" idx="4"/>
              <a:endCxn id="1793" idx="0"/>
            </p:cNvCxnSpPr>
            <p:nvPr/>
          </p:nvCxnSpPr>
          <p:spPr>
            <a:xfrm flipH="1">
              <a:off x="990217" y="4724846"/>
              <a:ext cx="93900" cy="7260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820" name="Google Shape;1820;p29"/>
            <p:cNvCxnSpPr>
              <a:stCxn id="1821" idx="3"/>
            </p:cNvCxnSpPr>
            <p:nvPr/>
          </p:nvCxnSpPr>
          <p:spPr>
            <a:xfrm flipH="1">
              <a:off x="994423" y="6664731"/>
              <a:ext cx="195300" cy="1932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822" name="Google Shape;1822;p29"/>
            <p:cNvCxnSpPr>
              <a:stCxn id="1821" idx="0"/>
              <a:endCxn id="1793" idx="4"/>
            </p:cNvCxnSpPr>
            <p:nvPr/>
          </p:nvCxnSpPr>
          <p:spPr>
            <a:xfrm rot="10800000">
              <a:off x="990205" y="5745355"/>
              <a:ext cx="303600" cy="6681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823" name="Google Shape;1823;p29"/>
            <p:cNvCxnSpPr>
              <a:stCxn id="1824" idx="1"/>
              <a:endCxn id="1818" idx="3"/>
            </p:cNvCxnSpPr>
            <p:nvPr/>
          </p:nvCxnSpPr>
          <p:spPr>
            <a:xfrm rot="10800000" flipH="1">
              <a:off x="7025" y="3684606"/>
              <a:ext cx="62100" cy="10395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825" name="Google Shape;1825;p29"/>
            <p:cNvCxnSpPr>
              <a:stCxn id="1793" idx="2"/>
              <a:endCxn id="1824" idx="0"/>
            </p:cNvCxnSpPr>
            <p:nvPr/>
          </p:nvCxnSpPr>
          <p:spPr>
            <a:xfrm rot="10800000">
              <a:off x="4856" y="4947751"/>
              <a:ext cx="838200" cy="6504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826" name="Google Shape;1826;p29"/>
            <p:cNvCxnSpPr>
              <a:stCxn id="1821" idx="1"/>
            </p:cNvCxnSpPr>
            <p:nvPr/>
          </p:nvCxnSpPr>
          <p:spPr>
            <a:xfrm flipH="1">
              <a:off x="-77" y="6456567"/>
              <a:ext cx="1189800" cy="1905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827" name="Google Shape;1827;p29"/>
            <p:cNvCxnSpPr>
              <a:stCxn id="1788" idx="1"/>
              <a:endCxn id="1650" idx="0"/>
            </p:cNvCxnSpPr>
            <p:nvPr/>
          </p:nvCxnSpPr>
          <p:spPr>
            <a:xfrm rot="10800000" flipH="1">
              <a:off x="2590343" y="2989810"/>
              <a:ext cx="771000" cy="6924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828" name="Google Shape;1828;p29"/>
            <p:cNvCxnSpPr>
              <a:stCxn id="1829" idx="6"/>
              <a:endCxn id="1830" idx="2"/>
            </p:cNvCxnSpPr>
            <p:nvPr/>
          </p:nvCxnSpPr>
          <p:spPr>
            <a:xfrm>
              <a:off x="683818" y="2689233"/>
              <a:ext cx="1046700" cy="2610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831" name="Google Shape;1831;p29"/>
            <p:cNvCxnSpPr>
              <a:stCxn id="1818" idx="7"/>
              <a:endCxn id="1829" idx="3"/>
            </p:cNvCxnSpPr>
            <p:nvPr/>
          </p:nvCxnSpPr>
          <p:spPr>
            <a:xfrm rot="10800000" flipH="1">
              <a:off x="206155" y="2793287"/>
              <a:ext cx="226500" cy="6306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832" name="Google Shape;1832;p29"/>
            <p:cNvCxnSpPr>
              <a:stCxn id="1818" idx="5"/>
              <a:endCxn id="1816" idx="2"/>
            </p:cNvCxnSpPr>
            <p:nvPr/>
          </p:nvCxnSpPr>
          <p:spPr>
            <a:xfrm>
              <a:off x="267972" y="3622660"/>
              <a:ext cx="785700" cy="690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833" name="Google Shape;1833;p29"/>
            <p:cNvCxnSpPr>
              <a:stCxn id="1830" idx="3"/>
              <a:endCxn id="1816" idx="7"/>
            </p:cNvCxnSpPr>
            <p:nvPr/>
          </p:nvCxnSpPr>
          <p:spPr>
            <a:xfrm flipH="1">
              <a:off x="1221044" y="3059892"/>
              <a:ext cx="555000" cy="5622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834" name="Google Shape;1834;p29"/>
            <p:cNvCxnSpPr>
              <a:stCxn id="1816" idx="4"/>
              <a:endCxn id="1790" idx="0"/>
            </p:cNvCxnSpPr>
            <p:nvPr/>
          </p:nvCxnSpPr>
          <p:spPr>
            <a:xfrm flipH="1">
              <a:off x="1084176" y="3789730"/>
              <a:ext cx="67500" cy="7389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835" name="Google Shape;1835;p29"/>
            <p:cNvCxnSpPr>
              <a:stCxn id="1794" idx="2"/>
              <a:endCxn id="1821" idx="2"/>
            </p:cNvCxnSpPr>
            <p:nvPr/>
          </p:nvCxnSpPr>
          <p:spPr>
            <a:xfrm flipH="1">
              <a:off x="1146748" y="6179786"/>
              <a:ext cx="1868400" cy="3810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836" name="Google Shape;1836;p29"/>
            <p:cNvCxnSpPr>
              <a:endCxn id="1821" idx="5"/>
            </p:cNvCxnSpPr>
            <p:nvPr/>
          </p:nvCxnSpPr>
          <p:spPr>
            <a:xfrm rot="10800000">
              <a:off x="1397887" y="6664731"/>
              <a:ext cx="704100" cy="276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1818" name="Google Shape;1818;p29"/>
            <p:cNvSpPr/>
            <p:nvPr/>
          </p:nvSpPr>
          <p:spPr>
            <a:xfrm rot="-1036530">
              <a:off x="-9517" y="3406988"/>
              <a:ext cx="294388" cy="2943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830" name="Google Shape;1830;p29"/>
            <p:cNvSpPr/>
            <p:nvPr/>
          </p:nvSpPr>
          <p:spPr>
            <a:xfrm>
              <a:off x="1730610" y="2795084"/>
              <a:ext cx="310242" cy="310242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829" name="Google Shape;1829;p29"/>
            <p:cNvSpPr/>
            <p:nvPr/>
          </p:nvSpPr>
          <p:spPr>
            <a:xfrm>
              <a:off x="389430" y="2542039"/>
              <a:ext cx="294388" cy="2943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816" name="Google Shape;1816;p29"/>
            <p:cNvSpPr/>
            <p:nvPr/>
          </p:nvSpPr>
          <p:spPr>
            <a:xfrm>
              <a:off x="1053547" y="3593471"/>
              <a:ext cx="196259" cy="196259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821" name="Google Shape;1821;p29"/>
            <p:cNvSpPr/>
            <p:nvPr/>
          </p:nvSpPr>
          <p:spPr>
            <a:xfrm>
              <a:off x="1146611" y="6413455"/>
              <a:ext cx="294388" cy="2943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93" name="Google Shape;1793;p29"/>
            <p:cNvSpPr/>
            <p:nvPr/>
          </p:nvSpPr>
          <p:spPr>
            <a:xfrm>
              <a:off x="843056" y="5450957"/>
              <a:ext cx="294388" cy="2943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90" name="Google Shape;1790;p29"/>
            <p:cNvSpPr/>
            <p:nvPr/>
          </p:nvSpPr>
          <p:spPr>
            <a:xfrm>
              <a:off x="985988" y="4528587"/>
              <a:ext cx="196259" cy="196259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cxnSp>
          <p:nvCxnSpPr>
            <p:cNvPr id="1837" name="Google Shape;1837;p29"/>
            <p:cNvCxnSpPr>
              <a:stCxn id="1790" idx="3"/>
            </p:cNvCxnSpPr>
            <p:nvPr/>
          </p:nvCxnSpPr>
          <p:spPr>
            <a:xfrm flipH="1">
              <a:off x="125229" y="4696105"/>
              <a:ext cx="889500" cy="1629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838" name="Google Shape;1838;p29"/>
            <p:cNvCxnSpPr>
              <a:stCxn id="1829" idx="4"/>
              <a:endCxn id="1816" idx="1"/>
            </p:cNvCxnSpPr>
            <p:nvPr/>
          </p:nvCxnSpPr>
          <p:spPr>
            <a:xfrm>
              <a:off x="536624" y="2836427"/>
              <a:ext cx="545700" cy="7857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1662" name="Google Shape;1662;p29"/>
            <p:cNvSpPr/>
            <p:nvPr/>
          </p:nvSpPr>
          <p:spPr>
            <a:xfrm>
              <a:off x="4972557" y="2874980"/>
              <a:ext cx="196259" cy="196259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cxnSp>
          <p:nvCxnSpPr>
            <p:cNvPr id="1839" name="Google Shape;1839;p29"/>
            <p:cNvCxnSpPr>
              <a:stCxn id="1662" idx="3"/>
              <a:endCxn id="1785" idx="0"/>
            </p:cNvCxnSpPr>
            <p:nvPr/>
          </p:nvCxnSpPr>
          <p:spPr>
            <a:xfrm flipH="1">
              <a:off x="4536598" y="3042498"/>
              <a:ext cx="464700" cy="7821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840" name="Google Shape;1840;p29"/>
            <p:cNvCxnSpPr>
              <a:stCxn id="1662" idx="2"/>
              <a:endCxn id="1650" idx="6"/>
            </p:cNvCxnSpPr>
            <p:nvPr/>
          </p:nvCxnSpPr>
          <p:spPr>
            <a:xfrm rot="10800000">
              <a:off x="3501357" y="2916110"/>
              <a:ext cx="1471200" cy="570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841" name="Google Shape;1841;p29"/>
            <p:cNvCxnSpPr>
              <a:stCxn id="1829" idx="7"/>
              <a:endCxn id="1649" idx="1"/>
            </p:cNvCxnSpPr>
            <p:nvPr/>
          </p:nvCxnSpPr>
          <p:spPr>
            <a:xfrm rot="10800000" flipH="1">
              <a:off x="640706" y="1905051"/>
              <a:ext cx="785400" cy="6801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842" name="Google Shape;1842;p29"/>
            <p:cNvCxnSpPr>
              <a:endCxn id="1829" idx="1"/>
            </p:cNvCxnSpPr>
            <p:nvPr/>
          </p:nvCxnSpPr>
          <p:spPr>
            <a:xfrm>
              <a:off x="-60658" y="2344851"/>
              <a:ext cx="493200" cy="240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1824" name="Google Shape;1824;p29"/>
            <p:cNvSpPr/>
            <p:nvPr/>
          </p:nvSpPr>
          <p:spPr>
            <a:xfrm rot="5400000" flipH="1">
              <a:off x="-98982" y="4723943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solidFill>
              <a:schemeClr val="lt1">
                <a:alpha val="9803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cxnSp>
          <p:nvCxnSpPr>
            <p:cNvPr id="1843" name="Google Shape;1843;p29"/>
            <p:cNvCxnSpPr>
              <a:stCxn id="1793" idx="3"/>
            </p:cNvCxnSpPr>
            <p:nvPr/>
          </p:nvCxnSpPr>
          <p:spPr>
            <a:xfrm flipH="1">
              <a:off x="-32" y="5702233"/>
              <a:ext cx="886200" cy="5649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844" name="Google Shape;1844;p29"/>
            <p:cNvCxnSpPr>
              <a:stCxn id="1830" idx="6"/>
              <a:endCxn id="1650" idx="1"/>
            </p:cNvCxnSpPr>
            <p:nvPr/>
          </p:nvCxnSpPr>
          <p:spPr>
            <a:xfrm rot="10800000" flipH="1">
              <a:off x="2040852" y="2934905"/>
              <a:ext cx="1254600" cy="15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845" name="Google Shape;1845;p29"/>
            <p:cNvCxnSpPr>
              <a:stCxn id="1830" idx="5"/>
              <a:endCxn id="1788" idx="0"/>
            </p:cNvCxnSpPr>
            <p:nvPr/>
          </p:nvCxnSpPr>
          <p:spPr>
            <a:xfrm>
              <a:off x="1995418" y="3059892"/>
              <a:ext cx="515700" cy="5895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846" name="Google Shape;1846;p29"/>
            <p:cNvCxnSpPr>
              <a:stCxn id="1649" idx="0"/>
              <a:endCxn id="1830" idx="0"/>
            </p:cNvCxnSpPr>
            <p:nvPr/>
          </p:nvCxnSpPr>
          <p:spPr>
            <a:xfrm>
              <a:off x="1505277" y="1937846"/>
              <a:ext cx="380400" cy="8571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847" name="Google Shape;1847;p29"/>
            <p:cNvCxnSpPr>
              <a:stCxn id="1790" idx="5"/>
              <a:endCxn id="1787" idx="7"/>
            </p:cNvCxnSpPr>
            <p:nvPr/>
          </p:nvCxnSpPr>
          <p:spPr>
            <a:xfrm>
              <a:off x="1153506" y="4696105"/>
              <a:ext cx="1042200" cy="3642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848" name="Google Shape;1848;p29"/>
            <p:cNvCxnSpPr>
              <a:stCxn id="1785" idx="7"/>
              <a:endCxn id="1650" idx="7"/>
            </p:cNvCxnSpPr>
            <p:nvPr/>
          </p:nvCxnSpPr>
          <p:spPr>
            <a:xfrm rot="10800000">
              <a:off x="3446643" y="2981967"/>
              <a:ext cx="1005600" cy="8577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849" name="Google Shape;1849;p29"/>
            <p:cNvCxnSpPr>
              <a:stCxn id="1658" idx="7"/>
              <a:endCxn id="1662" idx="0"/>
            </p:cNvCxnSpPr>
            <p:nvPr/>
          </p:nvCxnSpPr>
          <p:spPr>
            <a:xfrm>
              <a:off x="5065787" y="2247314"/>
              <a:ext cx="4800" cy="6276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850" name="Google Shape;1850;p29"/>
            <p:cNvCxnSpPr>
              <a:stCxn id="1761" idx="7"/>
              <a:endCxn id="1663" idx="0"/>
            </p:cNvCxnSpPr>
            <p:nvPr/>
          </p:nvCxnSpPr>
          <p:spPr>
            <a:xfrm rot="10800000">
              <a:off x="6285712" y="2383908"/>
              <a:ext cx="270000" cy="7845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851" name="Google Shape;1851;p29"/>
            <p:cNvCxnSpPr>
              <a:stCxn id="1761" idx="6"/>
              <a:endCxn id="1662" idx="5"/>
            </p:cNvCxnSpPr>
            <p:nvPr/>
          </p:nvCxnSpPr>
          <p:spPr>
            <a:xfrm rot="10800000">
              <a:off x="5140034" y="3042426"/>
              <a:ext cx="1393800" cy="1788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852" name="Google Shape;1852;p29"/>
            <p:cNvCxnSpPr>
              <a:stCxn id="1675" idx="0"/>
              <a:endCxn id="1761" idx="1"/>
            </p:cNvCxnSpPr>
            <p:nvPr/>
          </p:nvCxnSpPr>
          <p:spPr>
            <a:xfrm flipH="1">
              <a:off x="6661403" y="1834225"/>
              <a:ext cx="1076400" cy="13341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853" name="Google Shape;1853;p29"/>
            <p:cNvCxnSpPr>
              <a:stCxn id="1678" idx="0"/>
              <a:endCxn id="1726" idx="4"/>
            </p:cNvCxnSpPr>
            <p:nvPr/>
          </p:nvCxnSpPr>
          <p:spPr>
            <a:xfrm>
              <a:off x="9621563" y="3044363"/>
              <a:ext cx="760500" cy="3162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854" name="Google Shape;1854;p29"/>
            <p:cNvCxnSpPr>
              <a:stCxn id="1682" idx="0"/>
              <a:endCxn id="1726" idx="5"/>
            </p:cNvCxnSpPr>
            <p:nvPr/>
          </p:nvCxnSpPr>
          <p:spPr>
            <a:xfrm>
              <a:off x="10349083" y="2680523"/>
              <a:ext cx="90000" cy="6159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855" name="Google Shape;1855;p29"/>
            <p:cNvCxnSpPr>
              <a:stCxn id="1680" idx="0"/>
              <a:endCxn id="1678" idx="6"/>
            </p:cNvCxnSpPr>
            <p:nvPr/>
          </p:nvCxnSpPr>
          <p:spPr>
            <a:xfrm>
              <a:off x="9306676" y="1739765"/>
              <a:ext cx="246000" cy="11619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856" name="Google Shape;1856;p29"/>
            <p:cNvCxnSpPr>
              <a:stCxn id="1761" idx="1"/>
              <a:endCxn id="1720" idx="5"/>
            </p:cNvCxnSpPr>
            <p:nvPr/>
          </p:nvCxnSpPr>
          <p:spPr>
            <a:xfrm>
              <a:off x="6661348" y="3168408"/>
              <a:ext cx="1391100" cy="189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857" name="Google Shape;1857;p29"/>
            <p:cNvCxnSpPr>
              <a:stCxn id="1675" idx="0"/>
              <a:endCxn id="1720" idx="5"/>
            </p:cNvCxnSpPr>
            <p:nvPr/>
          </p:nvCxnSpPr>
          <p:spPr>
            <a:xfrm>
              <a:off x="7737803" y="1834225"/>
              <a:ext cx="314700" cy="1353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858" name="Google Shape;1858;p29"/>
            <p:cNvCxnSpPr>
              <a:stCxn id="1720" idx="7"/>
              <a:endCxn id="1678" idx="4"/>
            </p:cNvCxnSpPr>
            <p:nvPr/>
          </p:nvCxnSpPr>
          <p:spPr>
            <a:xfrm rot="10800000" flipH="1">
              <a:off x="8152134" y="2970745"/>
              <a:ext cx="1257900" cy="2514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1726" name="Google Shape;1726;p29"/>
            <p:cNvSpPr/>
            <p:nvPr/>
          </p:nvSpPr>
          <p:spPr>
            <a:xfrm rot="6550916" flipH="1">
              <a:off x="10375964" y="3285269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78" name="Google Shape;1678;p29"/>
            <p:cNvSpPr/>
            <p:nvPr/>
          </p:nvSpPr>
          <p:spPr>
            <a:xfrm rot="6550916" flipH="1">
              <a:off x="9403696" y="2895505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20" name="Google Shape;1720;p29"/>
            <p:cNvSpPr/>
            <p:nvPr/>
          </p:nvSpPr>
          <p:spPr>
            <a:xfrm rot="6550916" flipH="1">
              <a:off x="8010198" y="3179980"/>
              <a:ext cx="149392" cy="149392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w="12700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cxnSp>
          <p:nvCxnSpPr>
            <p:cNvPr id="1859" name="Google Shape;1859;p29"/>
            <p:cNvCxnSpPr>
              <a:stCxn id="1717" idx="0"/>
              <a:endCxn id="1726" idx="7"/>
            </p:cNvCxnSpPr>
            <p:nvPr/>
          </p:nvCxnSpPr>
          <p:spPr>
            <a:xfrm flipH="1">
              <a:off x="10588721" y="2983008"/>
              <a:ext cx="1257000" cy="3654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860" name="Google Shape;1860;p29"/>
            <p:cNvCxnSpPr>
              <a:endCxn id="1717" idx="7"/>
            </p:cNvCxnSpPr>
            <p:nvPr/>
          </p:nvCxnSpPr>
          <p:spPr>
            <a:xfrm rot="10800000">
              <a:off x="11930123" y="2967834"/>
              <a:ext cx="291300" cy="2868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861" name="Google Shape;1861;p29"/>
          <p:cNvSpPr txBox="1"/>
          <p:nvPr>
            <p:ph type="body" idx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Arial" panose="020B0604020202020204"/>
              <a:buNone/>
              <a:defRPr sz="5400" b="0" i="0" u="none" strike="noStrike" cap="none">
                <a:solidFill>
                  <a:schemeClr val="accen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Char char="•"/>
              <a:defRPr sz="2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862" name="Google Shape;1862;p29"/>
          <p:cNvSpPr/>
          <p:nvPr>
            <p:ph type="pic" idx="2"/>
          </p:nvPr>
        </p:nvSpPr>
        <p:spPr>
          <a:xfrm>
            <a:off x="1073211" y="1838990"/>
            <a:ext cx="1980000" cy="1980000"/>
          </a:xfrm>
          <a:prstGeom prst="ellipse">
            <a:avLst/>
          </a:prstGeom>
          <a:solidFill>
            <a:srgbClr val="F2F2F2"/>
          </a:solidFill>
          <a:ln w="952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63" name="Google Shape;1863;p29"/>
          <p:cNvSpPr/>
          <p:nvPr>
            <p:ph type="pic" idx="3"/>
          </p:nvPr>
        </p:nvSpPr>
        <p:spPr>
          <a:xfrm>
            <a:off x="3762255" y="1838990"/>
            <a:ext cx="1980000" cy="1980000"/>
          </a:xfrm>
          <a:prstGeom prst="ellipse">
            <a:avLst/>
          </a:prstGeom>
          <a:solidFill>
            <a:srgbClr val="F2F2F2"/>
          </a:solidFill>
          <a:ln w="952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64" name="Google Shape;1864;p29"/>
          <p:cNvSpPr/>
          <p:nvPr>
            <p:ph type="pic" idx="4"/>
          </p:nvPr>
        </p:nvSpPr>
        <p:spPr>
          <a:xfrm>
            <a:off x="6451299" y="1838990"/>
            <a:ext cx="1980000" cy="1980000"/>
          </a:xfrm>
          <a:prstGeom prst="ellipse">
            <a:avLst/>
          </a:prstGeom>
          <a:solidFill>
            <a:srgbClr val="F2F2F2"/>
          </a:solidFill>
          <a:ln w="952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65" name="Google Shape;1865;p29"/>
          <p:cNvSpPr/>
          <p:nvPr>
            <p:ph type="pic" idx="5"/>
          </p:nvPr>
        </p:nvSpPr>
        <p:spPr>
          <a:xfrm>
            <a:off x="9140343" y="1838990"/>
            <a:ext cx="1980000" cy="1980000"/>
          </a:xfrm>
          <a:prstGeom prst="ellipse">
            <a:avLst/>
          </a:prstGeom>
          <a:solidFill>
            <a:srgbClr val="F2F2F2"/>
          </a:solidFill>
          <a:ln w="952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  <p:transition spd="slow">
    <p:push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Contents slide layout">
  <p:cSld name="6_Contents slide layout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866" name="Shape 186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push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3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2.xml"/><Relationship Id="rId8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0.xml"/><Relationship Id="rId6" Type="http://schemas.openxmlformats.org/officeDocument/2006/relationships/slideLayout" Target="../slideLayouts/slideLayout9.xml"/><Relationship Id="rId5" Type="http://schemas.openxmlformats.org/officeDocument/2006/relationships/slideLayout" Target="../slideLayouts/slideLayout8.xml"/><Relationship Id="rId4" Type="http://schemas.openxmlformats.org/officeDocument/2006/relationships/slideLayout" Target="../slideLayouts/slideLayout7.xml"/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5" Type="http://schemas.openxmlformats.org/officeDocument/2006/relationships/theme" Target="../theme/theme3.xml"/><Relationship Id="rId14" Type="http://schemas.openxmlformats.org/officeDocument/2006/relationships/slideLayout" Target="../slideLayouts/slideLayout17.xml"/><Relationship Id="rId13" Type="http://schemas.openxmlformats.org/officeDocument/2006/relationships/slideLayout" Target="../slideLayouts/slideLayout16.xml"/><Relationship Id="rId12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14.xml"/><Relationship Id="rId10" Type="http://schemas.openxmlformats.org/officeDocument/2006/relationships/slideLayout" Target="../slideLayouts/slideLayout13.xml"/><Relationship Id="rId1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ransition spd="slow">
    <p:push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52" r:id="rId1"/>
  </p:sldLayoutIdLst>
  <p:transition spd="slow">
    <p:push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  <p:sldLayoutId id="2147483658" r:id="rId5"/>
    <p:sldLayoutId id="2147483659" r:id="rId6"/>
    <p:sldLayoutId id="2147483660" r:id="rId7"/>
    <p:sldLayoutId id="2147483661" r:id="rId8"/>
    <p:sldLayoutId id="2147483662" r:id="rId9"/>
    <p:sldLayoutId id="2147483663" r:id="rId10"/>
    <p:sldLayoutId id="2147483664" r:id="rId11"/>
    <p:sldLayoutId id="2147483665" r:id="rId12"/>
    <p:sldLayoutId id="2147483666" r:id="rId13"/>
    <p:sldLayoutId id="2147483667" r:id="rId14"/>
  </p:sldLayoutIdLst>
  <p:transition spd="slow">
    <p:push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.xml"/><Relationship Id="rId7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jpeg"/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551" name="Shape 2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52" name="Google Shape;2552;p1"/>
          <p:cNvGrpSpPr/>
          <p:nvPr/>
        </p:nvGrpSpPr>
        <p:grpSpPr>
          <a:xfrm>
            <a:off x="-99302" y="4604455"/>
            <a:ext cx="12313479" cy="2345436"/>
            <a:chOff x="-106812" y="4136169"/>
            <a:chExt cx="12313479" cy="2345436"/>
          </a:xfrm>
        </p:grpSpPr>
        <p:cxnSp>
          <p:nvCxnSpPr>
            <p:cNvPr id="2553" name="Google Shape;2553;p1"/>
            <p:cNvCxnSpPr>
              <a:stCxn id="2554" idx="7"/>
              <a:endCxn id="2555" idx="2"/>
            </p:cNvCxnSpPr>
            <p:nvPr/>
          </p:nvCxnSpPr>
          <p:spPr>
            <a:xfrm rot="10800000" flipH="1">
              <a:off x="1154476" y="4263513"/>
              <a:ext cx="1219500" cy="12009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556" name="Google Shape;2556;p1"/>
            <p:cNvCxnSpPr>
              <a:stCxn id="2555" idx="4"/>
              <a:endCxn id="2557" idx="1"/>
            </p:cNvCxnSpPr>
            <p:nvPr/>
          </p:nvCxnSpPr>
          <p:spPr>
            <a:xfrm>
              <a:off x="2477073" y="4317775"/>
              <a:ext cx="386100" cy="9258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558" name="Google Shape;2558;p1"/>
            <p:cNvCxnSpPr>
              <a:stCxn id="2559" idx="2"/>
              <a:endCxn id="2560" idx="6"/>
            </p:cNvCxnSpPr>
            <p:nvPr/>
          </p:nvCxnSpPr>
          <p:spPr>
            <a:xfrm rot="10800000">
              <a:off x="2931613" y="5825465"/>
              <a:ext cx="758700" cy="3045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561" name="Google Shape;2561;p1"/>
            <p:cNvCxnSpPr>
              <a:stCxn id="2557" idx="5"/>
              <a:endCxn id="2559" idx="1"/>
            </p:cNvCxnSpPr>
            <p:nvPr/>
          </p:nvCxnSpPr>
          <p:spPr>
            <a:xfrm>
              <a:off x="2940655" y="5321188"/>
              <a:ext cx="775200" cy="7476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562" name="Google Shape;2562;p1"/>
            <p:cNvCxnSpPr>
              <a:stCxn id="2555" idx="5"/>
              <a:endCxn id="2563" idx="1"/>
            </p:cNvCxnSpPr>
            <p:nvPr/>
          </p:nvCxnSpPr>
          <p:spPr>
            <a:xfrm>
              <a:off x="2525482" y="4277477"/>
              <a:ext cx="1108500" cy="9354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564" name="Google Shape;2564;p1"/>
            <p:cNvCxnSpPr>
              <a:stCxn id="2559" idx="0"/>
              <a:endCxn id="2563" idx="4"/>
            </p:cNvCxnSpPr>
            <p:nvPr/>
          </p:nvCxnSpPr>
          <p:spPr>
            <a:xfrm rot="10800000">
              <a:off x="3672641" y="5306737"/>
              <a:ext cx="104400" cy="7365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565" name="Google Shape;2565;p1"/>
            <p:cNvCxnSpPr>
              <a:stCxn id="2557" idx="3"/>
              <a:endCxn id="2560" idx="0"/>
            </p:cNvCxnSpPr>
            <p:nvPr/>
          </p:nvCxnSpPr>
          <p:spPr>
            <a:xfrm flipH="1">
              <a:off x="2849265" y="5321188"/>
              <a:ext cx="13800" cy="4221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566" name="Google Shape;2566;p1"/>
            <p:cNvCxnSpPr>
              <a:stCxn id="2555" idx="6"/>
              <a:endCxn id="2567" idx="1"/>
            </p:cNvCxnSpPr>
            <p:nvPr/>
          </p:nvCxnSpPr>
          <p:spPr>
            <a:xfrm>
              <a:off x="2531217" y="4214752"/>
              <a:ext cx="1935600" cy="7221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568" name="Google Shape;2568;p1"/>
            <p:cNvCxnSpPr>
              <a:stCxn id="2559" idx="7"/>
              <a:endCxn id="2567" idx="3"/>
            </p:cNvCxnSpPr>
            <p:nvPr/>
          </p:nvCxnSpPr>
          <p:spPr>
            <a:xfrm rot="10800000" flipH="1">
              <a:off x="3838367" y="5053139"/>
              <a:ext cx="628500" cy="10155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569" name="Google Shape;2569;p1"/>
            <p:cNvCxnSpPr>
              <a:stCxn id="2557" idx="6"/>
              <a:endCxn id="2563" idx="2"/>
            </p:cNvCxnSpPr>
            <p:nvPr/>
          </p:nvCxnSpPr>
          <p:spPr>
            <a:xfrm rot="10800000" flipH="1">
              <a:off x="2956724" y="5251793"/>
              <a:ext cx="661200" cy="306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570" name="Google Shape;2570;p1"/>
            <p:cNvCxnSpPr>
              <a:stCxn id="2571" idx="0"/>
              <a:endCxn id="2560" idx="4"/>
            </p:cNvCxnSpPr>
            <p:nvPr/>
          </p:nvCxnSpPr>
          <p:spPr>
            <a:xfrm rot="10800000" flipH="1">
              <a:off x="2774163" y="5907686"/>
              <a:ext cx="75300" cy="3738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572" name="Google Shape;2572;p1"/>
            <p:cNvCxnSpPr>
              <a:stCxn id="2563" idx="6"/>
              <a:endCxn id="2567" idx="2"/>
            </p:cNvCxnSpPr>
            <p:nvPr/>
          </p:nvCxnSpPr>
          <p:spPr>
            <a:xfrm rot="10800000" flipH="1">
              <a:off x="3727539" y="4995000"/>
              <a:ext cx="715200" cy="2568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573" name="Google Shape;2573;p1"/>
            <p:cNvCxnSpPr>
              <a:stCxn id="2574" idx="0"/>
              <a:endCxn id="2567" idx="4"/>
            </p:cNvCxnSpPr>
            <p:nvPr/>
          </p:nvCxnSpPr>
          <p:spPr>
            <a:xfrm rot="10800000">
              <a:off x="4525159" y="5077152"/>
              <a:ext cx="51000" cy="838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575" name="Google Shape;2575;p1"/>
            <p:cNvCxnSpPr>
              <a:stCxn id="2576" idx="1"/>
              <a:endCxn id="2567" idx="5"/>
            </p:cNvCxnSpPr>
            <p:nvPr/>
          </p:nvCxnSpPr>
          <p:spPr>
            <a:xfrm rot="10800000">
              <a:off x="4583278" y="5053124"/>
              <a:ext cx="1061100" cy="9576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577" name="Google Shape;2577;p1"/>
            <p:cNvCxnSpPr>
              <a:stCxn id="2576" idx="0"/>
              <a:endCxn id="2578" idx="4"/>
            </p:cNvCxnSpPr>
            <p:nvPr/>
          </p:nvCxnSpPr>
          <p:spPr>
            <a:xfrm rot="10800000" flipH="1">
              <a:off x="5683173" y="4739155"/>
              <a:ext cx="213600" cy="12555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579" name="Google Shape;2579;p1"/>
            <p:cNvCxnSpPr>
              <a:stCxn id="2578" idx="2"/>
              <a:endCxn id="2567" idx="6"/>
            </p:cNvCxnSpPr>
            <p:nvPr/>
          </p:nvCxnSpPr>
          <p:spPr>
            <a:xfrm flipH="1">
              <a:off x="4607573" y="4656978"/>
              <a:ext cx="1206900" cy="3381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580" name="Google Shape;2580;p1"/>
            <p:cNvCxnSpPr>
              <a:stCxn id="2578" idx="7"/>
              <a:endCxn id="2581" idx="2"/>
            </p:cNvCxnSpPr>
            <p:nvPr/>
          </p:nvCxnSpPr>
          <p:spPr>
            <a:xfrm rot="10800000" flipH="1">
              <a:off x="5954961" y="4275686"/>
              <a:ext cx="2410800" cy="3231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582" name="Google Shape;2582;p1"/>
            <p:cNvCxnSpPr>
              <a:stCxn id="2578" idx="6"/>
              <a:endCxn id="2583" idx="2"/>
            </p:cNvCxnSpPr>
            <p:nvPr/>
          </p:nvCxnSpPr>
          <p:spPr>
            <a:xfrm>
              <a:off x="5979065" y="4656978"/>
              <a:ext cx="765000" cy="5775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584" name="Google Shape;2584;p1"/>
            <p:cNvCxnSpPr>
              <a:stCxn id="2583" idx="7"/>
              <a:endCxn id="2581" idx="3"/>
            </p:cNvCxnSpPr>
            <p:nvPr/>
          </p:nvCxnSpPr>
          <p:spPr>
            <a:xfrm rot="10800000" flipH="1">
              <a:off x="6884583" y="4314545"/>
              <a:ext cx="1497300" cy="8616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585" name="Google Shape;2585;p1"/>
            <p:cNvCxnSpPr>
              <a:stCxn id="2586" idx="0"/>
              <a:endCxn id="2555" idx="3"/>
            </p:cNvCxnSpPr>
            <p:nvPr/>
          </p:nvCxnSpPr>
          <p:spPr>
            <a:xfrm rot="10800000" flipH="1">
              <a:off x="2095501" y="4312057"/>
              <a:ext cx="318900" cy="12696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587" name="Google Shape;2587;p1"/>
            <p:cNvCxnSpPr>
              <a:stCxn id="2560" idx="2"/>
              <a:endCxn id="2586" idx="6"/>
            </p:cNvCxnSpPr>
            <p:nvPr/>
          </p:nvCxnSpPr>
          <p:spPr>
            <a:xfrm rot="10800000">
              <a:off x="2182083" y="5668321"/>
              <a:ext cx="585000" cy="157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588" name="Google Shape;2588;p1"/>
            <p:cNvCxnSpPr>
              <a:stCxn id="2571" idx="1"/>
              <a:endCxn id="2586" idx="5"/>
            </p:cNvCxnSpPr>
            <p:nvPr/>
          </p:nvCxnSpPr>
          <p:spPr>
            <a:xfrm rot="10800000">
              <a:off x="2156771" y="5729590"/>
              <a:ext cx="559200" cy="5760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589" name="Google Shape;2589;p1"/>
            <p:cNvCxnSpPr>
              <a:stCxn id="2590" idx="7"/>
              <a:endCxn id="2586" idx="3"/>
            </p:cNvCxnSpPr>
            <p:nvPr/>
          </p:nvCxnSpPr>
          <p:spPr>
            <a:xfrm rot="10800000" flipH="1">
              <a:off x="1478954" y="5729700"/>
              <a:ext cx="555300" cy="538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591" name="Google Shape;2591;p1"/>
            <p:cNvCxnSpPr>
              <a:stCxn id="2554" idx="6"/>
              <a:endCxn id="2586" idx="2"/>
            </p:cNvCxnSpPr>
            <p:nvPr/>
          </p:nvCxnSpPr>
          <p:spPr>
            <a:xfrm>
              <a:off x="1178580" y="5522605"/>
              <a:ext cx="830100" cy="1458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592" name="Google Shape;2592;p1"/>
            <p:cNvCxnSpPr>
              <a:stCxn id="2593" idx="7"/>
              <a:endCxn id="2554" idx="3"/>
            </p:cNvCxnSpPr>
            <p:nvPr/>
          </p:nvCxnSpPr>
          <p:spPr>
            <a:xfrm rot="10800000" flipH="1">
              <a:off x="403987" y="5580930"/>
              <a:ext cx="634200" cy="5547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594" name="Google Shape;2594;p1"/>
            <p:cNvCxnSpPr>
              <a:stCxn id="2593" idx="6"/>
              <a:endCxn id="2590" idx="2"/>
            </p:cNvCxnSpPr>
            <p:nvPr/>
          </p:nvCxnSpPr>
          <p:spPr>
            <a:xfrm>
              <a:off x="420056" y="6174425"/>
              <a:ext cx="965100" cy="1323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595" name="Google Shape;2595;p1"/>
            <p:cNvCxnSpPr>
              <a:stCxn id="2593" idx="5"/>
            </p:cNvCxnSpPr>
            <p:nvPr/>
          </p:nvCxnSpPr>
          <p:spPr>
            <a:xfrm>
              <a:off x="403987" y="6213220"/>
              <a:ext cx="156600" cy="1989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596" name="Google Shape;2596;p1"/>
            <p:cNvCxnSpPr>
              <a:stCxn id="2590" idx="6"/>
              <a:endCxn id="2571" idx="2"/>
            </p:cNvCxnSpPr>
            <p:nvPr/>
          </p:nvCxnSpPr>
          <p:spPr>
            <a:xfrm>
              <a:off x="1495023" y="6306695"/>
              <a:ext cx="1196700" cy="570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597" name="Google Shape;2597;p1"/>
            <p:cNvCxnSpPr>
              <a:stCxn id="2571" idx="6"/>
              <a:endCxn id="2559" idx="3"/>
            </p:cNvCxnSpPr>
            <p:nvPr/>
          </p:nvCxnSpPr>
          <p:spPr>
            <a:xfrm rot="10800000" flipH="1">
              <a:off x="2856459" y="6191282"/>
              <a:ext cx="859200" cy="1725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598" name="Google Shape;2598;p1"/>
            <p:cNvCxnSpPr>
              <a:stCxn id="2574" idx="2"/>
              <a:endCxn id="2559" idx="6"/>
            </p:cNvCxnSpPr>
            <p:nvPr/>
          </p:nvCxnSpPr>
          <p:spPr>
            <a:xfrm flipH="1">
              <a:off x="3863695" y="5970216"/>
              <a:ext cx="657600" cy="1596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599" name="Google Shape;2599;p1"/>
            <p:cNvCxnSpPr>
              <a:endCxn id="2559" idx="5"/>
            </p:cNvCxnSpPr>
            <p:nvPr/>
          </p:nvCxnSpPr>
          <p:spPr>
            <a:xfrm rot="10800000">
              <a:off x="3838367" y="6191291"/>
              <a:ext cx="293100" cy="2079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600" name="Google Shape;2600;p1"/>
            <p:cNvCxnSpPr>
              <a:endCxn id="2559" idx="4"/>
            </p:cNvCxnSpPr>
            <p:nvPr/>
          </p:nvCxnSpPr>
          <p:spPr>
            <a:xfrm rot="10800000" flipH="1">
              <a:off x="3690341" y="6216693"/>
              <a:ext cx="86700" cy="2085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601" name="Google Shape;2601;p1"/>
            <p:cNvCxnSpPr>
              <a:endCxn id="2574" idx="4"/>
            </p:cNvCxnSpPr>
            <p:nvPr/>
          </p:nvCxnSpPr>
          <p:spPr>
            <a:xfrm rot="10800000">
              <a:off x="4576159" y="6025080"/>
              <a:ext cx="101400" cy="3294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602" name="Google Shape;2602;p1"/>
            <p:cNvCxnSpPr>
              <a:stCxn id="2576" idx="2"/>
              <a:endCxn id="2574" idx="6"/>
            </p:cNvCxnSpPr>
            <p:nvPr/>
          </p:nvCxnSpPr>
          <p:spPr>
            <a:xfrm rot="10800000">
              <a:off x="4631109" y="5970319"/>
              <a:ext cx="997200" cy="79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603" name="Google Shape;2603;p1"/>
            <p:cNvCxnSpPr>
              <a:stCxn id="2576" idx="4"/>
            </p:cNvCxnSpPr>
            <p:nvPr/>
          </p:nvCxnSpPr>
          <p:spPr>
            <a:xfrm>
              <a:off x="5683173" y="6104383"/>
              <a:ext cx="131400" cy="3207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604" name="Google Shape;2604;p1"/>
            <p:cNvCxnSpPr>
              <a:stCxn id="2605" idx="3"/>
            </p:cNvCxnSpPr>
            <p:nvPr/>
          </p:nvCxnSpPr>
          <p:spPr>
            <a:xfrm flipH="1">
              <a:off x="6585106" y="6176101"/>
              <a:ext cx="136200" cy="1785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606" name="Google Shape;2606;p1"/>
            <p:cNvCxnSpPr>
              <a:stCxn id="2605" idx="2"/>
              <a:endCxn id="2576" idx="6"/>
            </p:cNvCxnSpPr>
            <p:nvPr/>
          </p:nvCxnSpPr>
          <p:spPr>
            <a:xfrm rot="10800000">
              <a:off x="5738102" y="6049509"/>
              <a:ext cx="959100" cy="684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607" name="Google Shape;2607;p1"/>
            <p:cNvCxnSpPr>
              <a:stCxn id="2583" idx="4"/>
              <a:endCxn id="2605" idx="0"/>
            </p:cNvCxnSpPr>
            <p:nvPr/>
          </p:nvCxnSpPr>
          <p:spPr>
            <a:xfrm flipH="1">
              <a:off x="6779591" y="5316633"/>
              <a:ext cx="46800" cy="7191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608" name="Google Shape;2608;p1"/>
            <p:cNvCxnSpPr>
              <a:stCxn id="2609" idx="3"/>
              <a:endCxn id="2605" idx="7"/>
            </p:cNvCxnSpPr>
            <p:nvPr/>
          </p:nvCxnSpPr>
          <p:spPr>
            <a:xfrm flipH="1">
              <a:off x="6837730" y="5582534"/>
              <a:ext cx="1155300" cy="4773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610" name="Google Shape;2610;p1"/>
            <p:cNvCxnSpPr>
              <a:stCxn id="2609" idx="2"/>
              <a:endCxn id="2583" idx="6"/>
            </p:cNvCxnSpPr>
            <p:nvPr/>
          </p:nvCxnSpPr>
          <p:spPr>
            <a:xfrm rot="10800000">
              <a:off x="6908652" y="5234295"/>
              <a:ext cx="1071900" cy="2865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611" name="Google Shape;2611;p1"/>
            <p:cNvCxnSpPr>
              <a:stCxn id="2609" idx="1"/>
              <a:endCxn id="2581" idx="4"/>
            </p:cNvCxnSpPr>
            <p:nvPr/>
          </p:nvCxnSpPr>
          <p:spPr>
            <a:xfrm rot="10800000" flipH="1">
              <a:off x="8015384" y="4330716"/>
              <a:ext cx="405300" cy="11376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612" name="Google Shape;2612;p1"/>
            <p:cNvCxnSpPr>
              <a:stCxn id="2613" idx="1"/>
              <a:endCxn id="2581" idx="5"/>
            </p:cNvCxnSpPr>
            <p:nvPr/>
          </p:nvCxnSpPr>
          <p:spPr>
            <a:xfrm rot="10800000">
              <a:off x="8459531" y="4314510"/>
              <a:ext cx="860700" cy="12468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614" name="Google Shape;2614;p1"/>
            <p:cNvCxnSpPr>
              <a:stCxn id="2613" idx="0"/>
              <a:endCxn id="2615" idx="4"/>
            </p:cNvCxnSpPr>
            <p:nvPr/>
          </p:nvCxnSpPr>
          <p:spPr>
            <a:xfrm rot="10800000">
              <a:off x="9312197" y="4824209"/>
              <a:ext cx="42900" cy="7137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616" name="Google Shape;2616;p1"/>
            <p:cNvCxnSpPr>
              <a:stCxn id="2617" idx="0"/>
              <a:endCxn id="2618" idx="4"/>
            </p:cNvCxnSpPr>
            <p:nvPr/>
          </p:nvCxnSpPr>
          <p:spPr>
            <a:xfrm rot="10800000">
              <a:off x="11176971" y="4559422"/>
              <a:ext cx="173400" cy="9876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619" name="Google Shape;2619;p1"/>
            <p:cNvCxnSpPr>
              <a:endCxn id="2618" idx="5"/>
            </p:cNvCxnSpPr>
            <p:nvPr/>
          </p:nvCxnSpPr>
          <p:spPr>
            <a:xfrm rot="10800000">
              <a:off x="11235107" y="4535422"/>
              <a:ext cx="957000" cy="7329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620" name="Google Shape;2620;p1"/>
            <p:cNvCxnSpPr>
              <a:endCxn id="2617" idx="6"/>
            </p:cNvCxnSpPr>
            <p:nvPr/>
          </p:nvCxnSpPr>
          <p:spPr>
            <a:xfrm rot="10800000">
              <a:off x="11432667" y="5629318"/>
              <a:ext cx="774000" cy="3087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621" name="Google Shape;2621;p1"/>
            <p:cNvCxnSpPr>
              <a:endCxn id="2622" idx="6"/>
            </p:cNvCxnSpPr>
            <p:nvPr/>
          </p:nvCxnSpPr>
          <p:spPr>
            <a:xfrm flipH="1">
              <a:off x="10916433" y="6269223"/>
              <a:ext cx="1246800" cy="124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623" name="Google Shape;2623;p1"/>
            <p:cNvCxnSpPr>
              <a:stCxn id="2622" idx="3"/>
              <a:endCxn id="2624" idx="6"/>
            </p:cNvCxnSpPr>
            <p:nvPr/>
          </p:nvCxnSpPr>
          <p:spPr>
            <a:xfrm rot="10800000">
              <a:off x="8868574" y="6399218"/>
              <a:ext cx="1954200" cy="330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625" name="Google Shape;2625;p1"/>
            <p:cNvCxnSpPr>
              <a:stCxn id="2622" idx="1"/>
              <a:endCxn id="2613" idx="5"/>
            </p:cNvCxnSpPr>
            <p:nvPr/>
          </p:nvCxnSpPr>
          <p:spPr>
            <a:xfrm rot="10800000">
              <a:off x="9411574" y="5622028"/>
              <a:ext cx="1411200" cy="7326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626" name="Google Shape;2626;p1"/>
            <p:cNvCxnSpPr>
              <a:stCxn id="2617" idx="2"/>
              <a:endCxn id="2613" idx="6"/>
            </p:cNvCxnSpPr>
            <p:nvPr/>
          </p:nvCxnSpPr>
          <p:spPr>
            <a:xfrm rot="10800000">
              <a:off x="9419775" y="5581018"/>
              <a:ext cx="1848300" cy="483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627" name="Google Shape;2627;p1"/>
            <p:cNvCxnSpPr>
              <a:stCxn id="2618" idx="3"/>
              <a:endCxn id="2613" idx="7"/>
            </p:cNvCxnSpPr>
            <p:nvPr/>
          </p:nvCxnSpPr>
          <p:spPr>
            <a:xfrm flipH="1">
              <a:off x="9396423" y="4535422"/>
              <a:ext cx="1722300" cy="10107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628" name="Google Shape;2628;p1"/>
            <p:cNvCxnSpPr>
              <a:stCxn id="2618" idx="2"/>
              <a:endCxn id="2615" idx="6"/>
            </p:cNvCxnSpPr>
            <p:nvPr/>
          </p:nvCxnSpPr>
          <p:spPr>
            <a:xfrm flipH="1">
              <a:off x="9375019" y="4477230"/>
              <a:ext cx="1719600" cy="2490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629" name="Google Shape;2629;p1"/>
            <p:cNvCxnSpPr>
              <a:stCxn id="2615" idx="1"/>
              <a:endCxn id="2581" idx="6"/>
            </p:cNvCxnSpPr>
            <p:nvPr/>
          </p:nvCxnSpPr>
          <p:spPr>
            <a:xfrm rot="10800000">
              <a:off x="8475619" y="4275822"/>
              <a:ext cx="749700" cy="4236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630" name="Google Shape;2630;p1"/>
            <p:cNvCxnSpPr>
              <a:stCxn id="2613" idx="2"/>
              <a:endCxn id="2609" idx="6"/>
            </p:cNvCxnSpPr>
            <p:nvPr/>
          </p:nvCxnSpPr>
          <p:spPr>
            <a:xfrm rot="10800000">
              <a:off x="8142125" y="5552412"/>
              <a:ext cx="1170000" cy="501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631" name="Google Shape;2631;p1"/>
            <p:cNvCxnSpPr>
              <a:stCxn id="2624" idx="1"/>
              <a:endCxn id="2609" idx="5"/>
            </p:cNvCxnSpPr>
            <p:nvPr/>
          </p:nvCxnSpPr>
          <p:spPr>
            <a:xfrm rot="10800000">
              <a:off x="8107307" y="5604917"/>
              <a:ext cx="620700" cy="736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632" name="Google Shape;2632;p1"/>
            <p:cNvCxnSpPr>
              <a:stCxn id="2609" idx="4"/>
            </p:cNvCxnSpPr>
            <p:nvPr/>
          </p:nvCxnSpPr>
          <p:spPr>
            <a:xfrm flipH="1">
              <a:off x="7666909" y="5617366"/>
              <a:ext cx="378600" cy="77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633" name="Google Shape;2633;p1"/>
            <p:cNvCxnSpPr>
              <a:stCxn id="2605" idx="5"/>
            </p:cNvCxnSpPr>
            <p:nvPr/>
          </p:nvCxnSpPr>
          <p:spPr>
            <a:xfrm>
              <a:off x="6837690" y="6176101"/>
              <a:ext cx="93000" cy="1854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634" name="Google Shape;2634;p1"/>
            <p:cNvCxnSpPr>
              <a:stCxn id="2624" idx="7"/>
              <a:endCxn id="2613" idx="3"/>
            </p:cNvCxnSpPr>
            <p:nvPr/>
          </p:nvCxnSpPr>
          <p:spPr>
            <a:xfrm rot="10800000" flipH="1">
              <a:off x="8844391" y="5637317"/>
              <a:ext cx="491100" cy="7038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635" name="Google Shape;2635;p1"/>
            <p:cNvCxnSpPr>
              <a:stCxn id="2576" idx="7"/>
              <a:endCxn id="2583" idx="3"/>
            </p:cNvCxnSpPr>
            <p:nvPr/>
          </p:nvCxnSpPr>
          <p:spPr>
            <a:xfrm rot="10800000" flipH="1">
              <a:off x="5721968" y="5292524"/>
              <a:ext cx="1046100" cy="718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636" name="Google Shape;2636;p1"/>
            <p:cNvCxnSpPr>
              <a:stCxn id="2622" idx="7"/>
              <a:endCxn id="2617" idx="4"/>
            </p:cNvCxnSpPr>
            <p:nvPr/>
          </p:nvCxnSpPr>
          <p:spPr>
            <a:xfrm rot="10800000" flipH="1">
              <a:off x="10900363" y="5711728"/>
              <a:ext cx="450000" cy="6429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2555" name="Google Shape;2555;p1"/>
            <p:cNvSpPr/>
            <p:nvPr/>
          </p:nvSpPr>
          <p:spPr>
            <a:xfrm rot="-1036530">
              <a:off x="2370338" y="4156895"/>
              <a:ext cx="164592" cy="164592"/>
            </a:xfrm>
            <a:prstGeom prst="ellipse">
              <a:avLst/>
            </a:prstGeom>
            <a:solidFill>
              <a:schemeClr val="lt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586" name="Google Shape;2586;p1"/>
            <p:cNvSpPr/>
            <p:nvPr/>
          </p:nvSpPr>
          <p:spPr>
            <a:xfrm>
              <a:off x="2008773" y="5581657"/>
              <a:ext cx="173456" cy="173456"/>
            </a:xfrm>
            <a:prstGeom prst="ellipse">
              <a:avLst/>
            </a:prstGeom>
            <a:solidFill>
              <a:schemeClr val="lt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554" name="Google Shape;2554;p1"/>
            <p:cNvSpPr/>
            <p:nvPr/>
          </p:nvSpPr>
          <p:spPr>
            <a:xfrm>
              <a:off x="1013988" y="5440309"/>
              <a:ext cx="164592" cy="164592"/>
            </a:xfrm>
            <a:prstGeom prst="ellipse">
              <a:avLst/>
            </a:prstGeom>
            <a:solidFill>
              <a:schemeClr val="lt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590" name="Google Shape;2590;p1"/>
            <p:cNvSpPr/>
            <p:nvPr/>
          </p:nvSpPr>
          <p:spPr>
            <a:xfrm>
              <a:off x="1385295" y="6251831"/>
              <a:ext cx="109728" cy="109728"/>
            </a:xfrm>
            <a:prstGeom prst="ellipse">
              <a:avLst/>
            </a:prstGeom>
            <a:solidFill>
              <a:schemeClr val="lt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571" name="Google Shape;2571;p1"/>
            <p:cNvSpPr/>
            <p:nvPr/>
          </p:nvSpPr>
          <p:spPr>
            <a:xfrm>
              <a:off x="2691867" y="6281486"/>
              <a:ext cx="164592" cy="164592"/>
            </a:xfrm>
            <a:prstGeom prst="ellipse">
              <a:avLst/>
            </a:prstGeom>
            <a:solidFill>
              <a:schemeClr val="lt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559" name="Google Shape;2559;p1"/>
            <p:cNvSpPr/>
            <p:nvPr/>
          </p:nvSpPr>
          <p:spPr>
            <a:xfrm>
              <a:off x="3690313" y="6043237"/>
              <a:ext cx="173456" cy="173456"/>
            </a:xfrm>
            <a:prstGeom prst="ellipse">
              <a:avLst/>
            </a:prstGeom>
            <a:solidFill>
              <a:schemeClr val="lt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574" name="Google Shape;2574;p1"/>
            <p:cNvSpPr/>
            <p:nvPr/>
          </p:nvSpPr>
          <p:spPr>
            <a:xfrm>
              <a:off x="4521295" y="5915352"/>
              <a:ext cx="109728" cy="109728"/>
            </a:xfrm>
            <a:prstGeom prst="ellipse">
              <a:avLst/>
            </a:prstGeom>
            <a:solidFill>
              <a:schemeClr val="lt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567" name="Google Shape;2567;p1"/>
            <p:cNvSpPr/>
            <p:nvPr/>
          </p:nvSpPr>
          <p:spPr>
            <a:xfrm>
              <a:off x="4442834" y="4912639"/>
              <a:ext cx="164592" cy="164592"/>
            </a:xfrm>
            <a:prstGeom prst="ellipse">
              <a:avLst/>
            </a:prstGeom>
            <a:solidFill>
              <a:schemeClr val="lt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578" name="Google Shape;2578;p1"/>
            <p:cNvSpPr/>
            <p:nvPr/>
          </p:nvSpPr>
          <p:spPr>
            <a:xfrm>
              <a:off x="5814473" y="4574682"/>
              <a:ext cx="164592" cy="164592"/>
            </a:xfrm>
            <a:prstGeom prst="ellipse">
              <a:avLst/>
            </a:prstGeom>
            <a:solidFill>
              <a:schemeClr val="lt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576" name="Google Shape;2576;p1"/>
            <p:cNvSpPr/>
            <p:nvPr/>
          </p:nvSpPr>
          <p:spPr>
            <a:xfrm>
              <a:off x="5628309" y="5994655"/>
              <a:ext cx="109728" cy="109728"/>
            </a:xfrm>
            <a:prstGeom prst="ellipse">
              <a:avLst/>
            </a:prstGeom>
            <a:solidFill>
              <a:schemeClr val="lt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605" name="Google Shape;2605;p1"/>
            <p:cNvSpPr/>
            <p:nvPr/>
          </p:nvSpPr>
          <p:spPr>
            <a:xfrm>
              <a:off x="6697202" y="6035613"/>
              <a:ext cx="164592" cy="164592"/>
            </a:xfrm>
            <a:prstGeom prst="ellipse">
              <a:avLst/>
            </a:prstGeom>
            <a:solidFill>
              <a:schemeClr val="lt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624" name="Google Shape;2624;p1"/>
            <p:cNvSpPr/>
            <p:nvPr/>
          </p:nvSpPr>
          <p:spPr>
            <a:xfrm>
              <a:off x="8703903" y="6317013"/>
              <a:ext cx="164592" cy="164592"/>
            </a:xfrm>
            <a:prstGeom prst="ellipse">
              <a:avLst/>
            </a:prstGeom>
            <a:solidFill>
              <a:schemeClr val="lt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613" name="Google Shape;2613;p1"/>
            <p:cNvSpPr/>
            <p:nvPr/>
          </p:nvSpPr>
          <p:spPr>
            <a:xfrm rot="-682168">
              <a:off x="9311048" y="5536832"/>
              <a:ext cx="109728" cy="109728"/>
            </a:xfrm>
            <a:prstGeom prst="ellipse">
              <a:avLst/>
            </a:prstGeom>
            <a:solidFill>
              <a:schemeClr val="lt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615" name="Google Shape;2615;p1"/>
            <p:cNvSpPr/>
            <p:nvPr/>
          </p:nvSpPr>
          <p:spPr>
            <a:xfrm rot="-738506">
              <a:off x="9212283" y="4661575"/>
              <a:ext cx="164592" cy="164592"/>
            </a:xfrm>
            <a:prstGeom prst="ellipse">
              <a:avLst/>
            </a:prstGeom>
            <a:solidFill>
              <a:schemeClr val="lt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609" name="Google Shape;2609;p1"/>
            <p:cNvSpPr/>
            <p:nvPr/>
          </p:nvSpPr>
          <p:spPr>
            <a:xfrm rot="664413">
              <a:off x="7979020" y="5454306"/>
              <a:ext cx="164592" cy="164592"/>
            </a:xfrm>
            <a:prstGeom prst="ellipse">
              <a:avLst/>
            </a:prstGeom>
            <a:solidFill>
              <a:schemeClr val="lt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583" name="Google Shape;2583;p1"/>
            <p:cNvSpPr/>
            <p:nvPr/>
          </p:nvSpPr>
          <p:spPr>
            <a:xfrm>
              <a:off x="6744095" y="5152041"/>
              <a:ext cx="164592" cy="164592"/>
            </a:xfrm>
            <a:prstGeom prst="ellipse">
              <a:avLst/>
            </a:prstGeom>
            <a:solidFill>
              <a:schemeClr val="lt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581" name="Google Shape;2581;p1"/>
            <p:cNvSpPr/>
            <p:nvPr/>
          </p:nvSpPr>
          <p:spPr>
            <a:xfrm>
              <a:off x="8365780" y="4220896"/>
              <a:ext cx="109728" cy="109728"/>
            </a:xfrm>
            <a:prstGeom prst="ellipse">
              <a:avLst/>
            </a:prstGeom>
            <a:solidFill>
              <a:schemeClr val="lt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618" name="Google Shape;2618;p1"/>
            <p:cNvSpPr/>
            <p:nvPr/>
          </p:nvSpPr>
          <p:spPr>
            <a:xfrm>
              <a:off x="11094619" y="4394934"/>
              <a:ext cx="164592" cy="164592"/>
            </a:xfrm>
            <a:prstGeom prst="ellipse">
              <a:avLst/>
            </a:prstGeom>
            <a:solidFill>
              <a:schemeClr val="lt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617" name="Google Shape;2617;p1"/>
            <p:cNvSpPr/>
            <p:nvPr/>
          </p:nvSpPr>
          <p:spPr>
            <a:xfrm>
              <a:off x="11268075" y="5547022"/>
              <a:ext cx="164592" cy="164592"/>
            </a:xfrm>
            <a:prstGeom prst="ellipse">
              <a:avLst/>
            </a:prstGeom>
            <a:solidFill>
              <a:schemeClr val="lt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622" name="Google Shape;2622;p1"/>
            <p:cNvSpPr/>
            <p:nvPr/>
          </p:nvSpPr>
          <p:spPr>
            <a:xfrm>
              <a:off x="10806705" y="6338559"/>
              <a:ext cx="109728" cy="109728"/>
            </a:xfrm>
            <a:prstGeom prst="ellipse">
              <a:avLst/>
            </a:prstGeom>
            <a:solidFill>
              <a:schemeClr val="lt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560" name="Google Shape;2560;p1"/>
            <p:cNvSpPr/>
            <p:nvPr/>
          </p:nvSpPr>
          <p:spPr>
            <a:xfrm>
              <a:off x="2767083" y="5743225"/>
              <a:ext cx="164592" cy="164592"/>
            </a:xfrm>
            <a:prstGeom prst="ellipse">
              <a:avLst/>
            </a:prstGeom>
            <a:solidFill>
              <a:schemeClr val="lt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563" name="Google Shape;2563;p1"/>
            <p:cNvSpPr/>
            <p:nvPr/>
          </p:nvSpPr>
          <p:spPr>
            <a:xfrm>
              <a:off x="3617811" y="5196936"/>
              <a:ext cx="109728" cy="109728"/>
            </a:xfrm>
            <a:prstGeom prst="ellipse">
              <a:avLst/>
            </a:prstGeom>
            <a:solidFill>
              <a:schemeClr val="lt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557" name="Google Shape;2557;p1"/>
            <p:cNvSpPr/>
            <p:nvPr/>
          </p:nvSpPr>
          <p:spPr>
            <a:xfrm>
              <a:off x="2846996" y="5227529"/>
              <a:ext cx="109728" cy="109728"/>
            </a:xfrm>
            <a:prstGeom prst="ellipse">
              <a:avLst/>
            </a:prstGeom>
            <a:solidFill>
              <a:schemeClr val="lt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cxnSp>
          <p:nvCxnSpPr>
            <p:cNvPr id="2637" name="Google Shape;2637;p1"/>
            <p:cNvCxnSpPr>
              <a:stCxn id="2557" idx="2"/>
              <a:endCxn id="2586" idx="7"/>
            </p:cNvCxnSpPr>
            <p:nvPr/>
          </p:nvCxnSpPr>
          <p:spPr>
            <a:xfrm flipH="1">
              <a:off x="2156696" y="5282393"/>
              <a:ext cx="690300" cy="3246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638" name="Google Shape;2638;p1"/>
            <p:cNvCxnSpPr>
              <a:stCxn id="2554" idx="4"/>
              <a:endCxn id="2590" idx="1"/>
            </p:cNvCxnSpPr>
            <p:nvPr/>
          </p:nvCxnSpPr>
          <p:spPr>
            <a:xfrm>
              <a:off x="1096284" y="5604901"/>
              <a:ext cx="305100" cy="6630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2593" name="Google Shape;2593;p1"/>
            <p:cNvSpPr/>
            <p:nvPr/>
          </p:nvSpPr>
          <p:spPr>
            <a:xfrm>
              <a:off x="310328" y="6119561"/>
              <a:ext cx="109728" cy="109728"/>
            </a:xfrm>
            <a:prstGeom prst="ellipse">
              <a:avLst/>
            </a:prstGeom>
            <a:solidFill>
              <a:schemeClr val="lt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cxnSp>
          <p:nvCxnSpPr>
            <p:cNvPr id="2639" name="Google Shape;2639;p1"/>
            <p:cNvCxnSpPr>
              <a:stCxn id="2593" idx="3"/>
            </p:cNvCxnSpPr>
            <p:nvPr/>
          </p:nvCxnSpPr>
          <p:spPr>
            <a:xfrm flipH="1">
              <a:off x="200397" y="6213220"/>
              <a:ext cx="126000" cy="1764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640" name="Google Shape;2640;p1"/>
            <p:cNvCxnSpPr>
              <a:stCxn id="2593" idx="2"/>
            </p:cNvCxnSpPr>
            <p:nvPr/>
          </p:nvCxnSpPr>
          <p:spPr>
            <a:xfrm flipH="1">
              <a:off x="-29572" y="6174425"/>
              <a:ext cx="339900" cy="780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641" name="Google Shape;2641;p1"/>
            <p:cNvCxnSpPr>
              <a:stCxn id="2593" idx="1"/>
            </p:cNvCxnSpPr>
            <p:nvPr/>
          </p:nvCxnSpPr>
          <p:spPr>
            <a:xfrm rot="10800000">
              <a:off x="-29703" y="5770830"/>
              <a:ext cx="356100" cy="3648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642" name="Google Shape;2642;p1"/>
            <p:cNvCxnSpPr>
              <a:endCxn id="2554" idx="2"/>
            </p:cNvCxnSpPr>
            <p:nvPr/>
          </p:nvCxnSpPr>
          <p:spPr>
            <a:xfrm>
              <a:off x="-106812" y="5410705"/>
              <a:ext cx="1120800" cy="1119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643" name="Google Shape;2643;p1"/>
            <p:cNvCxnSpPr>
              <a:endCxn id="2576" idx="3"/>
            </p:cNvCxnSpPr>
            <p:nvPr/>
          </p:nvCxnSpPr>
          <p:spPr>
            <a:xfrm rot="10800000" flipH="1">
              <a:off x="5350678" y="6088314"/>
              <a:ext cx="293700" cy="3015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644" name="Google Shape;2644;p1"/>
            <p:cNvCxnSpPr>
              <a:stCxn id="2554" idx="1"/>
              <a:endCxn id="2645" idx="4"/>
            </p:cNvCxnSpPr>
            <p:nvPr/>
          </p:nvCxnSpPr>
          <p:spPr>
            <a:xfrm rot="10800000">
              <a:off x="815492" y="4917813"/>
              <a:ext cx="222600" cy="5466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2645" name="Google Shape;2645;p1"/>
            <p:cNvSpPr/>
            <p:nvPr/>
          </p:nvSpPr>
          <p:spPr>
            <a:xfrm rot="-1036530">
              <a:off x="737067" y="4799658"/>
              <a:ext cx="121012" cy="121012"/>
            </a:xfrm>
            <a:prstGeom prst="ellipse">
              <a:avLst/>
            </a:prstGeom>
            <a:solidFill>
              <a:schemeClr val="lt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cxnSp>
          <p:nvCxnSpPr>
            <p:cNvPr id="2646" name="Google Shape;2646;p1"/>
            <p:cNvCxnSpPr>
              <a:stCxn id="2645" idx="6"/>
              <a:endCxn id="2555" idx="1"/>
            </p:cNvCxnSpPr>
            <p:nvPr/>
          </p:nvCxnSpPr>
          <p:spPr>
            <a:xfrm rot="10800000" flipH="1">
              <a:off x="855349" y="4200796"/>
              <a:ext cx="1524300" cy="6414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647" name="Google Shape;2647;p1"/>
            <p:cNvCxnSpPr>
              <a:endCxn id="2645" idx="2"/>
            </p:cNvCxnSpPr>
            <p:nvPr/>
          </p:nvCxnSpPr>
          <p:spPr>
            <a:xfrm rot="10800000" flipH="1">
              <a:off x="-73203" y="4878132"/>
              <a:ext cx="813000" cy="3561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2648" name="Google Shape;2648;p1"/>
          <p:cNvGrpSpPr/>
          <p:nvPr/>
        </p:nvGrpSpPr>
        <p:grpSpPr>
          <a:xfrm rot="10800000">
            <a:off x="-22176" y="-89633"/>
            <a:ext cx="12236370" cy="2534066"/>
            <a:chOff x="-29703" y="3947539"/>
            <a:chExt cx="12236370" cy="2534066"/>
          </a:xfrm>
        </p:grpSpPr>
        <p:cxnSp>
          <p:nvCxnSpPr>
            <p:cNvPr id="2649" name="Google Shape;2649;p1"/>
            <p:cNvCxnSpPr>
              <a:stCxn id="2650" idx="7"/>
              <a:endCxn id="2651" idx="2"/>
            </p:cNvCxnSpPr>
            <p:nvPr/>
          </p:nvCxnSpPr>
          <p:spPr>
            <a:xfrm rot="10800000" flipH="1">
              <a:off x="1154476" y="4383213"/>
              <a:ext cx="1341900" cy="1081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652" name="Google Shape;2652;p1"/>
            <p:cNvCxnSpPr>
              <a:stCxn id="2651" idx="4"/>
              <a:endCxn id="2653" idx="1"/>
            </p:cNvCxnSpPr>
            <p:nvPr/>
          </p:nvCxnSpPr>
          <p:spPr>
            <a:xfrm>
              <a:off x="2599299" y="4437452"/>
              <a:ext cx="263700" cy="8061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654" name="Google Shape;2654;p1"/>
            <p:cNvCxnSpPr>
              <a:stCxn id="2655" idx="2"/>
              <a:endCxn id="2656" idx="6"/>
            </p:cNvCxnSpPr>
            <p:nvPr/>
          </p:nvCxnSpPr>
          <p:spPr>
            <a:xfrm rot="10800000">
              <a:off x="2931613" y="5825465"/>
              <a:ext cx="758700" cy="3045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657" name="Google Shape;2657;p1"/>
            <p:cNvCxnSpPr>
              <a:stCxn id="2653" idx="5"/>
              <a:endCxn id="2655" idx="1"/>
            </p:cNvCxnSpPr>
            <p:nvPr/>
          </p:nvCxnSpPr>
          <p:spPr>
            <a:xfrm>
              <a:off x="2940655" y="5321188"/>
              <a:ext cx="775200" cy="7476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658" name="Google Shape;2658;p1"/>
            <p:cNvCxnSpPr>
              <a:stCxn id="2651" idx="5"/>
              <a:endCxn id="2659" idx="1"/>
            </p:cNvCxnSpPr>
            <p:nvPr/>
          </p:nvCxnSpPr>
          <p:spPr>
            <a:xfrm>
              <a:off x="2647708" y="4397155"/>
              <a:ext cx="986100" cy="8160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660" name="Google Shape;2660;p1"/>
            <p:cNvCxnSpPr>
              <a:stCxn id="2655" idx="0"/>
              <a:endCxn id="2659" idx="4"/>
            </p:cNvCxnSpPr>
            <p:nvPr/>
          </p:nvCxnSpPr>
          <p:spPr>
            <a:xfrm rot="10800000">
              <a:off x="3672641" y="5306737"/>
              <a:ext cx="104400" cy="7365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661" name="Google Shape;2661;p1"/>
            <p:cNvCxnSpPr>
              <a:stCxn id="2653" idx="3"/>
              <a:endCxn id="2656" idx="0"/>
            </p:cNvCxnSpPr>
            <p:nvPr/>
          </p:nvCxnSpPr>
          <p:spPr>
            <a:xfrm flipH="1">
              <a:off x="2849265" y="5321188"/>
              <a:ext cx="13800" cy="4221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662" name="Google Shape;2662;p1"/>
            <p:cNvCxnSpPr>
              <a:stCxn id="2651" idx="6"/>
              <a:endCxn id="2663" idx="1"/>
            </p:cNvCxnSpPr>
            <p:nvPr/>
          </p:nvCxnSpPr>
          <p:spPr>
            <a:xfrm>
              <a:off x="2653443" y="4334430"/>
              <a:ext cx="2141400" cy="1809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664" name="Google Shape;2664;p1"/>
            <p:cNvCxnSpPr>
              <a:stCxn id="2655" idx="7"/>
              <a:endCxn id="2663" idx="3"/>
            </p:cNvCxnSpPr>
            <p:nvPr/>
          </p:nvCxnSpPr>
          <p:spPr>
            <a:xfrm rot="10800000" flipH="1">
              <a:off x="3838367" y="4631939"/>
              <a:ext cx="956700" cy="14367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665" name="Google Shape;2665;p1"/>
            <p:cNvCxnSpPr>
              <a:stCxn id="2653" idx="6"/>
              <a:endCxn id="2659" idx="2"/>
            </p:cNvCxnSpPr>
            <p:nvPr/>
          </p:nvCxnSpPr>
          <p:spPr>
            <a:xfrm rot="10800000" flipH="1">
              <a:off x="2956724" y="5251793"/>
              <a:ext cx="661200" cy="306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666" name="Google Shape;2666;p1"/>
            <p:cNvCxnSpPr>
              <a:stCxn id="2667" idx="0"/>
              <a:endCxn id="2656" idx="4"/>
            </p:cNvCxnSpPr>
            <p:nvPr/>
          </p:nvCxnSpPr>
          <p:spPr>
            <a:xfrm rot="10800000" flipH="1">
              <a:off x="2774163" y="5907686"/>
              <a:ext cx="75300" cy="3738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668" name="Google Shape;2668;p1"/>
            <p:cNvCxnSpPr>
              <a:stCxn id="2659" idx="6"/>
              <a:endCxn id="2663" idx="2"/>
            </p:cNvCxnSpPr>
            <p:nvPr/>
          </p:nvCxnSpPr>
          <p:spPr>
            <a:xfrm rot="10800000" flipH="1">
              <a:off x="3727539" y="4573800"/>
              <a:ext cx="1043400" cy="6780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669" name="Google Shape;2669;p1"/>
            <p:cNvCxnSpPr>
              <a:stCxn id="2670" idx="7"/>
              <a:endCxn id="2663" idx="4"/>
            </p:cNvCxnSpPr>
            <p:nvPr/>
          </p:nvCxnSpPr>
          <p:spPr>
            <a:xfrm rot="10800000" flipH="1">
              <a:off x="4614954" y="4655821"/>
              <a:ext cx="238200" cy="12756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671" name="Google Shape;2671;p1"/>
            <p:cNvCxnSpPr>
              <a:stCxn id="2672" idx="1"/>
              <a:endCxn id="2663" idx="5"/>
            </p:cNvCxnSpPr>
            <p:nvPr/>
          </p:nvCxnSpPr>
          <p:spPr>
            <a:xfrm rot="10800000">
              <a:off x="4911478" y="4631924"/>
              <a:ext cx="732900" cy="13788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673" name="Google Shape;2673;p1"/>
            <p:cNvCxnSpPr>
              <a:stCxn id="2672" idx="0"/>
              <a:endCxn id="2674" idx="4"/>
            </p:cNvCxnSpPr>
            <p:nvPr/>
          </p:nvCxnSpPr>
          <p:spPr>
            <a:xfrm rot="10800000">
              <a:off x="5674173" y="5247355"/>
              <a:ext cx="9000" cy="7473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675" name="Google Shape;2675;p1"/>
            <p:cNvCxnSpPr>
              <a:stCxn id="2674" idx="2"/>
              <a:endCxn id="2663" idx="6"/>
            </p:cNvCxnSpPr>
            <p:nvPr/>
          </p:nvCxnSpPr>
          <p:spPr>
            <a:xfrm rot="10800000">
              <a:off x="4935362" y="4573657"/>
              <a:ext cx="656400" cy="5913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676" name="Google Shape;2676;p1"/>
            <p:cNvCxnSpPr>
              <a:stCxn id="2674" idx="7"/>
              <a:endCxn id="2677" idx="2"/>
            </p:cNvCxnSpPr>
            <p:nvPr/>
          </p:nvCxnSpPr>
          <p:spPr>
            <a:xfrm rot="10800000" flipH="1">
              <a:off x="5732250" y="4002465"/>
              <a:ext cx="1767300" cy="11043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678" name="Google Shape;2678;p1"/>
            <p:cNvCxnSpPr>
              <a:stCxn id="2674" idx="6"/>
              <a:endCxn id="2679" idx="2"/>
            </p:cNvCxnSpPr>
            <p:nvPr/>
          </p:nvCxnSpPr>
          <p:spPr>
            <a:xfrm>
              <a:off x="5756354" y="5164957"/>
              <a:ext cx="987600" cy="693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680" name="Google Shape;2680;p1"/>
            <p:cNvCxnSpPr>
              <a:stCxn id="2679" idx="7"/>
              <a:endCxn id="2677" idx="3"/>
            </p:cNvCxnSpPr>
            <p:nvPr/>
          </p:nvCxnSpPr>
          <p:spPr>
            <a:xfrm rot="10800000" flipH="1">
              <a:off x="6884583" y="4041245"/>
              <a:ext cx="630900" cy="11349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681" name="Google Shape;2681;p1"/>
            <p:cNvCxnSpPr>
              <a:stCxn id="2682" idx="0"/>
              <a:endCxn id="2651" idx="3"/>
            </p:cNvCxnSpPr>
            <p:nvPr/>
          </p:nvCxnSpPr>
          <p:spPr>
            <a:xfrm rot="10800000" flipH="1">
              <a:off x="2095501" y="4431757"/>
              <a:ext cx="441000" cy="11499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683" name="Google Shape;2683;p1"/>
            <p:cNvCxnSpPr>
              <a:stCxn id="2656" idx="2"/>
              <a:endCxn id="2682" idx="6"/>
            </p:cNvCxnSpPr>
            <p:nvPr/>
          </p:nvCxnSpPr>
          <p:spPr>
            <a:xfrm rot="10800000">
              <a:off x="2182083" y="5668321"/>
              <a:ext cx="585000" cy="157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684" name="Google Shape;2684;p1"/>
            <p:cNvCxnSpPr>
              <a:stCxn id="2667" idx="1"/>
              <a:endCxn id="2682" idx="5"/>
            </p:cNvCxnSpPr>
            <p:nvPr/>
          </p:nvCxnSpPr>
          <p:spPr>
            <a:xfrm rot="10800000">
              <a:off x="2156771" y="5729590"/>
              <a:ext cx="559200" cy="5760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685" name="Google Shape;2685;p1"/>
            <p:cNvCxnSpPr>
              <a:stCxn id="2686" idx="7"/>
              <a:endCxn id="2682" idx="3"/>
            </p:cNvCxnSpPr>
            <p:nvPr/>
          </p:nvCxnSpPr>
          <p:spPr>
            <a:xfrm rot="10800000" flipH="1">
              <a:off x="1478954" y="5729850"/>
              <a:ext cx="555300" cy="4428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687" name="Google Shape;2687;p1"/>
            <p:cNvCxnSpPr>
              <a:stCxn id="2650" idx="6"/>
              <a:endCxn id="2682" idx="2"/>
            </p:cNvCxnSpPr>
            <p:nvPr/>
          </p:nvCxnSpPr>
          <p:spPr>
            <a:xfrm>
              <a:off x="1178580" y="5522605"/>
              <a:ext cx="830100" cy="1458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688" name="Google Shape;2688;p1"/>
            <p:cNvCxnSpPr>
              <a:stCxn id="2689" idx="7"/>
              <a:endCxn id="2650" idx="3"/>
            </p:cNvCxnSpPr>
            <p:nvPr/>
          </p:nvCxnSpPr>
          <p:spPr>
            <a:xfrm rot="10800000" flipH="1">
              <a:off x="403987" y="5580930"/>
              <a:ext cx="634200" cy="5547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690" name="Google Shape;2690;p1"/>
            <p:cNvCxnSpPr>
              <a:stCxn id="2689" idx="6"/>
              <a:endCxn id="2686" idx="2"/>
            </p:cNvCxnSpPr>
            <p:nvPr/>
          </p:nvCxnSpPr>
          <p:spPr>
            <a:xfrm>
              <a:off x="420056" y="6174425"/>
              <a:ext cx="965100" cy="369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691" name="Google Shape;2691;p1"/>
            <p:cNvCxnSpPr>
              <a:stCxn id="2689" idx="5"/>
            </p:cNvCxnSpPr>
            <p:nvPr/>
          </p:nvCxnSpPr>
          <p:spPr>
            <a:xfrm>
              <a:off x="403987" y="6213220"/>
              <a:ext cx="159900" cy="1506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692" name="Google Shape;2692;p1"/>
            <p:cNvCxnSpPr>
              <a:stCxn id="2686" idx="4"/>
            </p:cNvCxnSpPr>
            <p:nvPr/>
          </p:nvCxnSpPr>
          <p:spPr>
            <a:xfrm>
              <a:off x="1440159" y="6266309"/>
              <a:ext cx="0" cy="1200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693" name="Google Shape;2693;p1"/>
            <p:cNvCxnSpPr>
              <a:stCxn id="2686" idx="6"/>
              <a:endCxn id="2667" idx="2"/>
            </p:cNvCxnSpPr>
            <p:nvPr/>
          </p:nvCxnSpPr>
          <p:spPr>
            <a:xfrm>
              <a:off x="1495023" y="6211445"/>
              <a:ext cx="1196700" cy="1524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694" name="Google Shape;2694;p1"/>
            <p:cNvCxnSpPr>
              <a:stCxn id="2667" idx="6"/>
              <a:endCxn id="2655" idx="3"/>
            </p:cNvCxnSpPr>
            <p:nvPr/>
          </p:nvCxnSpPr>
          <p:spPr>
            <a:xfrm rot="10800000" flipH="1">
              <a:off x="2856459" y="6191282"/>
              <a:ext cx="859200" cy="1725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695" name="Google Shape;2695;p1"/>
            <p:cNvCxnSpPr>
              <a:stCxn id="2670" idx="2"/>
              <a:endCxn id="2655" idx="6"/>
            </p:cNvCxnSpPr>
            <p:nvPr/>
          </p:nvCxnSpPr>
          <p:spPr>
            <a:xfrm flipH="1">
              <a:off x="3863695" y="5970216"/>
              <a:ext cx="657600" cy="1596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696" name="Google Shape;2696;p1"/>
            <p:cNvCxnSpPr>
              <a:endCxn id="2655" idx="5"/>
            </p:cNvCxnSpPr>
            <p:nvPr/>
          </p:nvCxnSpPr>
          <p:spPr>
            <a:xfrm rot="10800000">
              <a:off x="3838367" y="6191291"/>
              <a:ext cx="345600" cy="2409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697" name="Google Shape;2697;p1"/>
            <p:cNvCxnSpPr>
              <a:endCxn id="2655" idx="4"/>
            </p:cNvCxnSpPr>
            <p:nvPr/>
          </p:nvCxnSpPr>
          <p:spPr>
            <a:xfrm rot="10800000" flipH="1">
              <a:off x="3690341" y="6216693"/>
              <a:ext cx="86700" cy="205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698" name="Google Shape;2698;p1"/>
            <p:cNvCxnSpPr>
              <a:endCxn id="2670" idx="4"/>
            </p:cNvCxnSpPr>
            <p:nvPr/>
          </p:nvCxnSpPr>
          <p:spPr>
            <a:xfrm rot="10800000">
              <a:off x="4576159" y="6025080"/>
              <a:ext cx="117300" cy="3669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699" name="Google Shape;2699;p1"/>
            <p:cNvCxnSpPr>
              <a:stCxn id="2672" idx="2"/>
              <a:endCxn id="2670" idx="6"/>
            </p:cNvCxnSpPr>
            <p:nvPr/>
          </p:nvCxnSpPr>
          <p:spPr>
            <a:xfrm rot="10800000">
              <a:off x="4631109" y="5970319"/>
              <a:ext cx="997200" cy="79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700" name="Google Shape;2700;p1"/>
            <p:cNvCxnSpPr>
              <a:stCxn id="2672" idx="4"/>
            </p:cNvCxnSpPr>
            <p:nvPr/>
          </p:nvCxnSpPr>
          <p:spPr>
            <a:xfrm>
              <a:off x="5683173" y="6104383"/>
              <a:ext cx="0" cy="2595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701" name="Google Shape;2701;p1"/>
            <p:cNvCxnSpPr>
              <a:stCxn id="2702" idx="3"/>
            </p:cNvCxnSpPr>
            <p:nvPr/>
          </p:nvCxnSpPr>
          <p:spPr>
            <a:xfrm flipH="1">
              <a:off x="6499306" y="6176101"/>
              <a:ext cx="222000" cy="256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703" name="Google Shape;2703;p1"/>
            <p:cNvCxnSpPr>
              <a:stCxn id="2702" idx="2"/>
              <a:endCxn id="2672" idx="6"/>
            </p:cNvCxnSpPr>
            <p:nvPr/>
          </p:nvCxnSpPr>
          <p:spPr>
            <a:xfrm rot="10800000">
              <a:off x="5738102" y="6049509"/>
              <a:ext cx="959100" cy="684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704" name="Google Shape;2704;p1"/>
            <p:cNvCxnSpPr>
              <a:stCxn id="2679" idx="4"/>
              <a:endCxn id="2702" idx="0"/>
            </p:cNvCxnSpPr>
            <p:nvPr/>
          </p:nvCxnSpPr>
          <p:spPr>
            <a:xfrm flipH="1">
              <a:off x="6779591" y="5316633"/>
              <a:ext cx="46800" cy="7191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705" name="Google Shape;2705;p1"/>
            <p:cNvCxnSpPr>
              <a:stCxn id="2706" idx="3"/>
              <a:endCxn id="2702" idx="7"/>
            </p:cNvCxnSpPr>
            <p:nvPr/>
          </p:nvCxnSpPr>
          <p:spPr>
            <a:xfrm flipH="1">
              <a:off x="6837730" y="5582534"/>
              <a:ext cx="1155300" cy="4773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707" name="Google Shape;2707;p1"/>
            <p:cNvCxnSpPr>
              <a:stCxn id="2706" idx="2"/>
              <a:endCxn id="2679" idx="6"/>
            </p:cNvCxnSpPr>
            <p:nvPr/>
          </p:nvCxnSpPr>
          <p:spPr>
            <a:xfrm rot="10800000">
              <a:off x="6908652" y="5234295"/>
              <a:ext cx="1071900" cy="2865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708" name="Google Shape;2708;p1"/>
            <p:cNvCxnSpPr>
              <a:stCxn id="2706" idx="1"/>
              <a:endCxn id="2677" idx="4"/>
            </p:cNvCxnSpPr>
            <p:nvPr/>
          </p:nvCxnSpPr>
          <p:spPr>
            <a:xfrm rot="10800000">
              <a:off x="7554284" y="4057416"/>
              <a:ext cx="461100" cy="14109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709" name="Google Shape;2709;p1"/>
            <p:cNvCxnSpPr>
              <a:stCxn id="2710" idx="1"/>
              <a:endCxn id="2677" idx="5"/>
            </p:cNvCxnSpPr>
            <p:nvPr/>
          </p:nvCxnSpPr>
          <p:spPr>
            <a:xfrm rot="10800000">
              <a:off x="7593131" y="4041210"/>
              <a:ext cx="1727100" cy="15201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711" name="Google Shape;2711;p1"/>
            <p:cNvCxnSpPr>
              <a:stCxn id="2710" idx="0"/>
              <a:endCxn id="2712" idx="4"/>
            </p:cNvCxnSpPr>
            <p:nvPr/>
          </p:nvCxnSpPr>
          <p:spPr>
            <a:xfrm rot="10800000">
              <a:off x="9312197" y="4824209"/>
              <a:ext cx="42900" cy="7137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713" name="Google Shape;2713;p1"/>
            <p:cNvCxnSpPr>
              <a:stCxn id="2714" idx="0"/>
              <a:endCxn id="2715" idx="4"/>
            </p:cNvCxnSpPr>
            <p:nvPr/>
          </p:nvCxnSpPr>
          <p:spPr>
            <a:xfrm rot="10800000">
              <a:off x="11176971" y="4559422"/>
              <a:ext cx="173400" cy="9876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716" name="Google Shape;2716;p1"/>
            <p:cNvCxnSpPr>
              <a:endCxn id="2715" idx="5"/>
            </p:cNvCxnSpPr>
            <p:nvPr/>
          </p:nvCxnSpPr>
          <p:spPr>
            <a:xfrm rot="10800000">
              <a:off x="11235107" y="4535422"/>
              <a:ext cx="957000" cy="7329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717" name="Google Shape;2717;p1"/>
            <p:cNvCxnSpPr>
              <a:endCxn id="2714" idx="6"/>
            </p:cNvCxnSpPr>
            <p:nvPr/>
          </p:nvCxnSpPr>
          <p:spPr>
            <a:xfrm rot="10800000">
              <a:off x="11432667" y="5629318"/>
              <a:ext cx="774000" cy="3087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718" name="Google Shape;2718;p1"/>
            <p:cNvCxnSpPr>
              <a:endCxn id="2719" idx="6"/>
            </p:cNvCxnSpPr>
            <p:nvPr/>
          </p:nvCxnSpPr>
          <p:spPr>
            <a:xfrm flipH="1">
              <a:off x="10916433" y="6200223"/>
              <a:ext cx="1290000" cy="193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720" name="Google Shape;2720;p1"/>
            <p:cNvCxnSpPr>
              <a:stCxn id="2719" idx="3"/>
              <a:endCxn id="2721" idx="6"/>
            </p:cNvCxnSpPr>
            <p:nvPr/>
          </p:nvCxnSpPr>
          <p:spPr>
            <a:xfrm rot="10800000">
              <a:off x="8868574" y="6399218"/>
              <a:ext cx="1954200" cy="330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722" name="Google Shape;2722;p1"/>
            <p:cNvCxnSpPr>
              <a:stCxn id="2719" idx="1"/>
              <a:endCxn id="2710" idx="5"/>
            </p:cNvCxnSpPr>
            <p:nvPr/>
          </p:nvCxnSpPr>
          <p:spPr>
            <a:xfrm rot="10800000">
              <a:off x="9411574" y="5622028"/>
              <a:ext cx="1411200" cy="7326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723" name="Google Shape;2723;p1"/>
            <p:cNvCxnSpPr>
              <a:stCxn id="2714" idx="2"/>
              <a:endCxn id="2710" idx="6"/>
            </p:cNvCxnSpPr>
            <p:nvPr/>
          </p:nvCxnSpPr>
          <p:spPr>
            <a:xfrm rot="10800000">
              <a:off x="9419775" y="5581018"/>
              <a:ext cx="1848300" cy="483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724" name="Google Shape;2724;p1"/>
            <p:cNvCxnSpPr>
              <a:stCxn id="2715" idx="3"/>
              <a:endCxn id="2710" idx="7"/>
            </p:cNvCxnSpPr>
            <p:nvPr/>
          </p:nvCxnSpPr>
          <p:spPr>
            <a:xfrm flipH="1">
              <a:off x="9396423" y="4535422"/>
              <a:ext cx="1722300" cy="10107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725" name="Google Shape;2725;p1"/>
            <p:cNvCxnSpPr>
              <a:stCxn id="2715" idx="2"/>
              <a:endCxn id="2712" idx="6"/>
            </p:cNvCxnSpPr>
            <p:nvPr/>
          </p:nvCxnSpPr>
          <p:spPr>
            <a:xfrm flipH="1">
              <a:off x="9375019" y="4477230"/>
              <a:ext cx="1719600" cy="2490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726" name="Google Shape;2726;p1"/>
            <p:cNvCxnSpPr>
              <a:stCxn id="2712" idx="1"/>
              <a:endCxn id="2677" idx="6"/>
            </p:cNvCxnSpPr>
            <p:nvPr/>
          </p:nvCxnSpPr>
          <p:spPr>
            <a:xfrm rot="10800000">
              <a:off x="7609219" y="4002522"/>
              <a:ext cx="1616100" cy="6969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727" name="Google Shape;2727;p1"/>
            <p:cNvCxnSpPr>
              <a:stCxn id="2710" idx="2"/>
              <a:endCxn id="2706" idx="6"/>
            </p:cNvCxnSpPr>
            <p:nvPr/>
          </p:nvCxnSpPr>
          <p:spPr>
            <a:xfrm rot="10800000">
              <a:off x="8142125" y="5552412"/>
              <a:ext cx="1170000" cy="501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728" name="Google Shape;2728;p1"/>
            <p:cNvCxnSpPr>
              <a:stCxn id="2721" idx="1"/>
              <a:endCxn id="2706" idx="5"/>
            </p:cNvCxnSpPr>
            <p:nvPr/>
          </p:nvCxnSpPr>
          <p:spPr>
            <a:xfrm rot="10800000">
              <a:off x="8107307" y="5604917"/>
              <a:ext cx="620700" cy="736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729" name="Google Shape;2729;p1"/>
            <p:cNvCxnSpPr>
              <a:stCxn id="2706" idx="4"/>
            </p:cNvCxnSpPr>
            <p:nvPr/>
          </p:nvCxnSpPr>
          <p:spPr>
            <a:xfrm flipH="1">
              <a:off x="7734109" y="5617366"/>
              <a:ext cx="311400" cy="8148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730" name="Google Shape;2730;p1"/>
            <p:cNvCxnSpPr>
              <a:stCxn id="2702" idx="5"/>
            </p:cNvCxnSpPr>
            <p:nvPr/>
          </p:nvCxnSpPr>
          <p:spPr>
            <a:xfrm>
              <a:off x="6837690" y="6176101"/>
              <a:ext cx="241500" cy="256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731" name="Google Shape;2731;p1"/>
            <p:cNvCxnSpPr>
              <a:stCxn id="2721" idx="7"/>
              <a:endCxn id="2710" idx="3"/>
            </p:cNvCxnSpPr>
            <p:nvPr/>
          </p:nvCxnSpPr>
          <p:spPr>
            <a:xfrm rot="10800000" flipH="1">
              <a:off x="8844391" y="5637317"/>
              <a:ext cx="491100" cy="7038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732" name="Google Shape;2732;p1"/>
            <p:cNvCxnSpPr>
              <a:stCxn id="2672" idx="7"/>
              <a:endCxn id="2679" idx="3"/>
            </p:cNvCxnSpPr>
            <p:nvPr/>
          </p:nvCxnSpPr>
          <p:spPr>
            <a:xfrm rot="10800000" flipH="1">
              <a:off x="5721968" y="5292524"/>
              <a:ext cx="1046100" cy="718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733" name="Google Shape;2733;p1"/>
            <p:cNvCxnSpPr>
              <a:stCxn id="2719" idx="7"/>
              <a:endCxn id="2714" idx="4"/>
            </p:cNvCxnSpPr>
            <p:nvPr/>
          </p:nvCxnSpPr>
          <p:spPr>
            <a:xfrm rot="10800000" flipH="1">
              <a:off x="10900363" y="5711728"/>
              <a:ext cx="450000" cy="6429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2651" name="Google Shape;2651;p1"/>
            <p:cNvSpPr/>
            <p:nvPr/>
          </p:nvSpPr>
          <p:spPr>
            <a:xfrm rot="-1036530">
              <a:off x="2492564" y="4276573"/>
              <a:ext cx="164592" cy="164592"/>
            </a:xfrm>
            <a:prstGeom prst="ellipse">
              <a:avLst/>
            </a:prstGeom>
            <a:solidFill>
              <a:schemeClr val="lt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682" name="Google Shape;2682;p1"/>
            <p:cNvSpPr/>
            <p:nvPr/>
          </p:nvSpPr>
          <p:spPr>
            <a:xfrm>
              <a:off x="2008773" y="5581657"/>
              <a:ext cx="173456" cy="173456"/>
            </a:xfrm>
            <a:prstGeom prst="ellipse">
              <a:avLst/>
            </a:prstGeom>
            <a:solidFill>
              <a:schemeClr val="lt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650" name="Google Shape;2650;p1"/>
            <p:cNvSpPr/>
            <p:nvPr/>
          </p:nvSpPr>
          <p:spPr>
            <a:xfrm>
              <a:off x="1013988" y="5440309"/>
              <a:ext cx="164592" cy="164592"/>
            </a:xfrm>
            <a:prstGeom prst="ellipse">
              <a:avLst/>
            </a:prstGeom>
            <a:solidFill>
              <a:schemeClr val="lt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686" name="Google Shape;2686;p1"/>
            <p:cNvSpPr/>
            <p:nvPr/>
          </p:nvSpPr>
          <p:spPr>
            <a:xfrm>
              <a:off x="1385295" y="6156581"/>
              <a:ext cx="109728" cy="109728"/>
            </a:xfrm>
            <a:prstGeom prst="ellipse">
              <a:avLst/>
            </a:prstGeom>
            <a:solidFill>
              <a:schemeClr val="lt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667" name="Google Shape;2667;p1"/>
            <p:cNvSpPr/>
            <p:nvPr/>
          </p:nvSpPr>
          <p:spPr>
            <a:xfrm>
              <a:off x="2691867" y="6281486"/>
              <a:ext cx="164592" cy="164592"/>
            </a:xfrm>
            <a:prstGeom prst="ellipse">
              <a:avLst/>
            </a:prstGeom>
            <a:solidFill>
              <a:schemeClr val="lt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655" name="Google Shape;2655;p1"/>
            <p:cNvSpPr/>
            <p:nvPr/>
          </p:nvSpPr>
          <p:spPr>
            <a:xfrm>
              <a:off x="3690313" y="6043237"/>
              <a:ext cx="173456" cy="173456"/>
            </a:xfrm>
            <a:prstGeom prst="ellipse">
              <a:avLst/>
            </a:prstGeom>
            <a:solidFill>
              <a:schemeClr val="lt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670" name="Google Shape;2670;p1"/>
            <p:cNvSpPr/>
            <p:nvPr/>
          </p:nvSpPr>
          <p:spPr>
            <a:xfrm>
              <a:off x="4521295" y="5915352"/>
              <a:ext cx="109728" cy="109728"/>
            </a:xfrm>
            <a:prstGeom prst="ellipse">
              <a:avLst/>
            </a:prstGeom>
            <a:solidFill>
              <a:schemeClr val="lt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663" name="Google Shape;2663;p1"/>
            <p:cNvSpPr/>
            <p:nvPr/>
          </p:nvSpPr>
          <p:spPr>
            <a:xfrm>
              <a:off x="4770867" y="4491373"/>
              <a:ext cx="164592" cy="164592"/>
            </a:xfrm>
            <a:prstGeom prst="ellipse">
              <a:avLst/>
            </a:prstGeom>
            <a:solidFill>
              <a:schemeClr val="lt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674" name="Google Shape;2674;p1"/>
            <p:cNvSpPr/>
            <p:nvPr/>
          </p:nvSpPr>
          <p:spPr>
            <a:xfrm>
              <a:off x="5591762" y="5082661"/>
              <a:ext cx="164592" cy="164592"/>
            </a:xfrm>
            <a:prstGeom prst="ellipse">
              <a:avLst/>
            </a:prstGeom>
            <a:solidFill>
              <a:schemeClr val="lt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672" name="Google Shape;2672;p1"/>
            <p:cNvSpPr/>
            <p:nvPr/>
          </p:nvSpPr>
          <p:spPr>
            <a:xfrm>
              <a:off x="5628309" y="5994655"/>
              <a:ext cx="109728" cy="109728"/>
            </a:xfrm>
            <a:prstGeom prst="ellipse">
              <a:avLst/>
            </a:prstGeom>
            <a:solidFill>
              <a:schemeClr val="lt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702" name="Google Shape;2702;p1"/>
            <p:cNvSpPr/>
            <p:nvPr/>
          </p:nvSpPr>
          <p:spPr>
            <a:xfrm>
              <a:off x="6697202" y="6035613"/>
              <a:ext cx="164592" cy="164592"/>
            </a:xfrm>
            <a:prstGeom prst="ellipse">
              <a:avLst/>
            </a:prstGeom>
            <a:solidFill>
              <a:schemeClr val="lt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721" name="Google Shape;2721;p1"/>
            <p:cNvSpPr/>
            <p:nvPr/>
          </p:nvSpPr>
          <p:spPr>
            <a:xfrm>
              <a:off x="8703903" y="6317013"/>
              <a:ext cx="164592" cy="164592"/>
            </a:xfrm>
            <a:prstGeom prst="ellipse">
              <a:avLst/>
            </a:prstGeom>
            <a:solidFill>
              <a:schemeClr val="lt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710" name="Google Shape;2710;p1"/>
            <p:cNvSpPr/>
            <p:nvPr/>
          </p:nvSpPr>
          <p:spPr>
            <a:xfrm rot="-682168">
              <a:off x="9311048" y="5536832"/>
              <a:ext cx="109728" cy="109728"/>
            </a:xfrm>
            <a:prstGeom prst="ellipse">
              <a:avLst/>
            </a:prstGeom>
            <a:solidFill>
              <a:schemeClr val="lt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712" name="Google Shape;2712;p1"/>
            <p:cNvSpPr/>
            <p:nvPr/>
          </p:nvSpPr>
          <p:spPr>
            <a:xfrm rot="-738506">
              <a:off x="9212283" y="4661575"/>
              <a:ext cx="164592" cy="164592"/>
            </a:xfrm>
            <a:prstGeom prst="ellipse">
              <a:avLst/>
            </a:prstGeom>
            <a:solidFill>
              <a:schemeClr val="lt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706" name="Google Shape;2706;p1"/>
            <p:cNvSpPr/>
            <p:nvPr/>
          </p:nvSpPr>
          <p:spPr>
            <a:xfrm rot="664413">
              <a:off x="7979020" y="5454306"/>
              <a:ext cx="164592" cy="164592"/>
            </a:xfrm>
            <a:prstGeom prst="ellipse">
              <a:avLst/>
            </a:prstGeom>
            <a:solidFill>
              <a:schemeClr val="lt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679" name="Google Shape;2679;p1"/>
            <p:cNvSpPr/>
            <p:nvPr/>
          </p:nvSpPr>
          <p:spPr>
            <a:xfrm>
              <a:off x="6744095" y="5152041"/>
              <a:ext cx="164592" cy="164592"/>
            </a:xfrm>
            <a:prstGeom prst="ellipse">
              <a:avLst/>
            </a:prstGeom>
            <a:solidFill>
              <a:schemeClr val="lt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677" name="Google Shape;2677;p1"/>
            <p:cNvSpPr/>
            <p:nvPr/>
          </p:nvSpPr>
          <p:spPr>
            <a:xfrm>
              <a:off x="7499492" y="3947539"/>
              <a:ext cx="109728" cy="109728"/>
            </a:xfrm>
            <a:prstGeom prst="ellipse">
              <a:avLst/>
            </a:prstGeom>
            <a:solidFill>
              <a:schemeClr val="lt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715" name="Google Shape;2715;p1"/>
            <p:cNvSpPr/>
            <p:nvPr/>
          </p:nvSpPr>
          <p:spPr>
            <a:xfrm>
              <a:off x="11094619" y="4394934"/>
              <a:ext cx="164592" cy="164592"/>
            </a:xfrm>
            <a:prstGeom prst="ellipse">
              <a:avLst/>
            </a:prstGeom>
            <a:solidFill>
              <a:schemeClr val="lt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714" name="Google Shape;2714;p1"/>
            <p:cNvSpPr/>
            <p:nvPr/>
          </p:nvSpPr>
          <p:spPr>
            <a:xfrm>
              <a:off x="11268075" y="5547022"/>
              <a:ext cx="164592" cy="164592"/>
            </a:xfrm>
            <a:prstGeom prst="ellipse">
              <a:avLst/>
            </a:prstGeom>
            <a:solidFill>
              <a:schemeClr val="lt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719" name="Google Shape;2719;p1"/>
            <p:cNvSpPr/>
            <p:nvPr/>
          </p:nvSpPr>
          <p:spPr>
            <a:xfrm>
              <a:off x="10806705" y="6338559"/>
              <a:ext cx="109728" cy="109728"/>
            </a:xfrm>
            <a:prstGeom prst="ellipse">
              <a:avLst/>
            </a:prstGeom>
            <a:solidFill>
              <a:schemeClr val="lt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656" name="Google Shape;2656;p1"/>
            <p:cNvSpPr/>
            <p:nvPr/>
          </p:nvSpPr>
          <p:spPr>
            <a:xfrm>
              <a:off x="2767083" y="5743225"/>
              <a:ext cx="164592" cy="164592"/>
            </a:xfrm>
            <a:prstGeom prst="ellipse">
              <a:avLst/>
            </a:prstGeom>
            <a:solidFill>
              <a:schemeClr val="lt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659" name="Google Shape;2659;p1"/>
            <p:cNvSpPr/>
            <p:nvPr/>
          </p:nvSpPr>
          <p:spPr>
            <a:xfrm>
              <a:off x="3617811" y="5196936"/>
              <a:ext cx="109728" cy="109728"/>
            </a:xfrm>
            <a:prstGeom prst="ellipse">
              <a:avLst/>
            </a:prstGeom>
            <a:solidFill>
              <a:schemeClr val="lt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653" name="Google Shape;2653;p1"/>
            <p:cNvSpPr/>
            <p:nvPr/>
          </p:nvSpPr>
          <p:spPr>
            <a:xfrm>
              <a:off x="2846996" y="5227529"/>
              <a:ext cx="109728" cy="109728"/>
            </a:xfrm>
            <a:prstGeom prst="ellipse">
              <a:avLst/>
            </a:prstGeom>
            <a:solidFill>
              <a:schemeClr val="lt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cxnSp>
          <p:nvCxnSpPr>
            <p:cNvPr id="2734" name="Google Shape;2734;p1"/>
            <p:cNvCxnSpPr>
              <a:stCxn id="2653" idx="2"/>
              <a:endCxn id="2682" idx="7"/>
            </p:cNvCxnSpPr>
            <p:nvPr/>
          </p:nvCxnSpPr>
          <p:spPr>
            <a:xfrm flipH="1">
              <a:off x="2156696" y="5282393"/>
              <a:ext cx="690300" cy="3246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735" name="Google Shape;2735;p1"/>
            <p:cNvCxnSpPr>
              <a:stCxn id="2650" idx="4"/>
              <a:endCxn id="2686" idx="1"/>
            </p:cNvCxnSpPr>
            <p:nvPr/>
          </p:nvCxnSpPr>
          <p:spPr>
            <a:xfrm>
              <a:off x="1096284" y="5604901"/>
              <a:ext cx="305100" cy="5676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2689" name="Google Shape;2689;p1"/>
            <p:cNvSpPr/>
            <p:nvPr/>
          </p:nvSpPr>
          <p:spPr>
            <a:xfrm>
              <a:off x="310328" y="6119561"/>
              <a:ext cx="109728" cy="109728"/>
            </a:xfrm>
            <a:prstGeom prst="ellipse">
              <a:avLst/>
            </a:prstGeom>
            <a:solidFill>
              <a:schemeClr val="lt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cxnSp>
          <p:nvCxnSpPr>
            <p:cNvPr id="2736" name="Google Shape;2736;p1"/>
            <p:cNvCxnSpPr>
              <a:stCxn id="2689" idx="3"/>
            </p:cNvCxnSpPr>
            <p:nvPr/>
          </p:nvCxnSpPr>
          <p:spPr>
            <a:xfrm flipH="1">
              <a:off x="310197" y="6213220"/>
              <a:ext cx="16200" cy="2088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737" name="Google Shape;2737;p1"/>
            <p:cNvCxnSpPr>
              <a:stCxn id="2689" idx="2"/>
            </p:cNvCxnSpPr>
            <p:nvPr/>
          </p:nvCxnSpPr>
          <p:spPr>
            <a:xfrm flipH="1">
              <a:off x="-29572" y="6174425"/>
              <a:ext cx="339900" cy="780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738" name="Google Shape;2738;p1"/>
            <p:cNvCxnSpPr>
              <a:stCxn id="2689" idx="1"/>
            </p:cNvCxnSpPr>
            <p:nvPr/>
          </p:nvCxnSpPr>
          <p:spPr>
            <a:xfrm rot="10800000">
              <a:off x="-29703" y="5770830"/>
              <a:ext cx="356100" cy="3648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739" name="Google Shape;2739;p1"/>
            <p:cNvCxnSpPr>
              <a:endCxn id="2650" idx="2"/>
            </p:cNvCxnSpPr>
            <p:nvPr/>
          </p:nvCxnSpPr>
          <p:spPr>
            <a:xfrm>
              <a:off x="21888" y="5392405"/>
              <a:ext cx="992100" cy="130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740" name="Google Shape;2740;p1"/>
            <p:cNvCxnSpPr>
              <a:endCxn id="2672" idx="3"/>
            </p:cNvCxnSpPr>
            <p:nvPr/>
          </p:nvCxnSpPr>
          <p:spPr>
            <a:xfrm rot="10800000" flipH="1">
              <a:off x="5315278" y="6088314"/>
              <a:ext cx="329100" cy="2754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2741" name="Google Shape;2741;p1"/>
          <p:cNvSpPr txBox="1"/>
          <p:nvPr/>
        </p:nvSpPr>
        <p:spPr>
          <a:xfrm>
            <a:off x="1" y="2259059"/>
            <a:ext cx="12214050" cy="1862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500" b="1" i="0" u="none" strike="noStrike" cap="none">
                <a:solidFill>
                  <a:srgbClr val="283E45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Кэш</a:t>
            </a:r>
            <a:endParaRPr sz="11500" b="1" i="0" u="none" strike="noStrike" cap="none">
              <a:solidFill>
                <a:srgbClr val="283E45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742" name="Google Shape;2742;p1"/>
          <p:cNvSpPr txBox="1"/>
          <p:nvPr/>
        </p:nvSpPr>
        <p:spPr>
          <a:xfrm>
            <a:off x="118177" y="3898044"/>
            <a:ext cx="12213903" cy="582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b="0" i="0" u="none" strike="noStrike" cap="none">
                <a:solidFill>
                  <a:srgbClr val="273E44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Кохан Даниил, 2 курс, 11 группа</a:t>
            </a:r>
            <a:endParaRPr sz="3200" b="0" i="0" u="none" strike="noStrike" cap="none">
              <a:solidFill>
                <a:srgbClr val="273E44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  <p:transition spd="slow">
    <p:push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11"/>
          <p:cNvSpPr txBox="1"/>
          <p:nvPr>
            <p:ph type="body" idx="1"/>
          </p:nvPr>
        </p:nvSpPr>
        <p:spPr>
          <a:xfrm>
            <a:off x="309376" y="1819241"/>
            <a:ext cx="11573197" cy="724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83E45"/>
              </a:buClr>
              <a:buSzPts val="4800"/>
              <a:buNone/>
            </a:pPr>
            <a:r>
              <a:rPr lang="ru-RU" sz="4800">
                <a:solidFill>
                  <a:srgbClr val="283E45"/>
                </a:solidFill>
              </a:rPr>
              <a:t>Алгоритмы вытеснения, реализуемые с помощью:</a:t>
            </a:r>
            <a:endParaRPr lang="ru-RU" sz="4800">
              <a:solidFill>
                <a:srgbClr val="283E45"/>
              </a:solidFill>
            </a:endParaRPr>
          </a:p>
          <a:p>
            <a:pPr marL="685800" lvl="0" indent="-6858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83E45"/>
              </a:buClr>
              <a:buSzPts val="4800"/>
              <a:buFont typeface="Arial" panose="020B0604020202020204"/>
              <a:buChar char="•"/>
            </a:pPr>
            <a:r>
              <a:rPr lang="ru-RU" sz="4800">
                <a:solidFill>
                  <a:srgbClr val="283E45"/>
                </a:solidFill>
              </a:rPr>
              <a:t>Таймера (LRU, MRU)</a:t>
            </a:r>
            <a:endParaRPr lang="ru-RU" sz="4800">
              <a:solidFill>
                <a:srgbClr val="283E45"/>
              </a:solidFill>
            </a:endParaRPr>
          </a:p>
          <a:p>
            <a:pPr marL="685800" lvl="0" indent="-6858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83E45"/>
              </a:buClr>
              <a:buSzPts val="4800"/>
              <a:buFont typeface="Arial" panose="020B0604020202020204"/>
              <a:buChar char="•"/>
            </a:pPr>
            <a:r>
              <a:rPr lang="ru-RU" sz="4800">
                <a:solidFill>
                  <a:srgbClr val="283E45"/>
                </a:solidFill>
              </a:rPr>
              <a:t>Счётчика (LFU, ARC)</a:t>
            </a:r>
            <a:r>
              <a:rPr lang="ru-RU" sz="4800" u="sng">
                <a:solidFill>
                  <a:srgbClr val="283E45"/>
                </a:solidFill>
              </a:rPr>
              <a:t> </a:t>
            </a:r>
            <a:endParaRPr sz="4800">
              <a:solidFill>
                <a:srgbClr val="283E45"/>
              </a:solidFill>
            </a:endParaRPr>
          </a:p>
        </p:txBody>
      </p:sp>
      <p:pic>
        <p:nvPicPr>
          <p:cNvPr id="2" name="Изображение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55675" y="3816985"/>
            <a:ext cx="5621655" cy="2486660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мещающий текст 1"/>
          <p:cNvSpPr/>
          <p:nvPr>
            <p:ph type="body" idx="1"/>
          </p:nvPr>
        </p:nvSpPr>
        <p:spPr/>
        <p:txBody>
          <a:bodyPr/>
          <a:p>
            <a:r>
              <a:rPr lang="ru-RU" altLang="en-US" b="1">
                <a:solidFill>
                  <a:schemeClr val="tx2">
                    <a:lumMod val="10000"/>
                  </a:schemeClr>
                </a:solidFill>
              </a:rPr>
              <a:t>Определения</a:t>
            </a:r>
            <a:r>
              <a:rPr lang="en-US" altLang="en-US" b="1">
                <a:solidFill>
                  <a:schemeClr val="tx2">
                    <a:lumMod val="10000"/>
                  </a:schemeClr>
                </a:solidFill>
              </a:rPr>
              <a:t>:</a:t>
            </a:r>
            <a:br>
              <a:rPr lang="en-US" altLang="en-US" b="1">
                <a:solidFill>
                  <a:schemeClr val="tx2">
                    <a:lumMod val="10000"/>
                  </a:schemeClr>
                </a:solidFill>
              </a:rPr>
            </a:br>
            <a:endParaRPr lang="en-US" altLang="en-US" b="1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3" name="Текстовое поле 2"/>
          <p:cNvSpPr txBox="1"/>
          <p:nvPr/>
        </p:nvSpPr>
        <p:spPr>
          <a:xfrm>
            <a:off x="516255" y="854710"/>
            <a:ext cx="11087100" cy="54521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ru-RU" sz="2800"/>
              <a:t>1)</a:t>
            </a:r>
            <a:r>
              <a:rPr lang="ru-RU" altLang="en-US" sz="2800"/>
              <a:t>Промах: Событие, когда запрошенные данные отсутствуют в кэше.</a:t>
            </a:r>
            <a:endParaRPr lang="ru-RU" altLang="en-US" sz="2800"/>
          </a:p>
          <a:p>
            <a:r>
              <a:rPr lang="en-US" altLang="ru-RU" sz="2800"/>
              <a:t>2)</a:t>
            </a:r>
            <a:r>
              <a:rPr lang="ru-RU" altLang="en-US" sz="2800"/>
              <a:t>Попадание: Событие, когда запрошенные данные находятся в кэше.</a:t>
            </a:r>
            <a:endParaRPr lang="ru-RU" altLang="en-US" sz="2800"/>
          </a:p>
          <a:p>
            <a:r>
              <a:rPr lang="en-US" altLang="ru-RU" sz="2800"/>
              <a:t>3)</a:t>
            </a:r>
            <a:r>
              <a:rPr lang="ru-RU" altLang="en-US" sz="2800"/>
              <a:t>Интенсивность попаданий: Соотношение числа успешных попаданий к общему</a:t>
            </a:r>
            <a:r>
              <a:rPr lang="en-US" altLang="ru-RU" sz="2800"/>
              <a:t>`</a:t>
            </a:r>
            <a:r>
              <a:rPr lang="ru-RU" altLang="en-US" sz="2800"/>
              <a:t> числу обращений.</a:t>
            </a:r>
            <a:endParaRPr lang="ru-RU" altLang="en-US" sz="2800"/>
          </a:p>
          <a:p>
            <a:r>
              <a:rPr lang="en-US" altLang="ru-RU" sz="2800"/>
              <a:t>4)</a:t>
            </a:r>
            <a:r>
              <a:rPr lang="ru-RU" altLang="en-US" sz="2800"/>
              <a:t>Латентность кэша: Общее время, необходимое для доступа к данным в кэше, включая как время попадания, так и время промаха.</a:t>
            </a:r>
            <a:endParaRPr lang="ru-RU" altLang="en-US" sz="2800"/>
          </a:p>
          <a:p>
            <a:r>
              <a:rPr lang="en-US" altLang="ru-RU" sz="2800"/>
              <a:t>5)</a:t>
            </a:r>
            <a:r>
              <a:rPr lang="ru-RU" altLang="en-US" sz="2800"/>
              <a:t>Кэш-линия: Небольшой блок данных в кэше, который является минимальной единицей загрузки или выгрузки данных из основной памяти.</a:t>
            </a:r>
            <a:endParaRPr lang="ru-RU" altLang="en-US" sz="2800"/>
          </a:p>
        </p:txBody>
      </p:sp>
    </p:spTree>
  </p:cSld>
  <p:clrMapOvr>
    <a:masterClrMapping/>
  </p:clrMapOvr>
  <p:transition spd="slow">
    <p:push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200" name="Shape 3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1" name="Google Shape;3201;p18"/>
          <p:cNvSpPr/>
          <p:nvPr/>
        </p:nvSpPr>
        <p:spPr>
          <a:xfrm>
            <a:off x="0" y="2255375"/>
            <a:ext cx="12192000" cy="2347250"/>
          </a:xfrm>
          <a:prstGeom prst="rect">
            <a:avLst/>
          </a:prstGeom>
          <a:solidFill>
            <a:schemeClr val="accent1">
              <a:alpha val="4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202" name="Google Shape;3202;p18"/>
          <p:cNvSpPr/>
          <p:nvPr/>
        </p:nvSpPr>
        <p:spPr>
          <a:xfrm>
            <a:off x="0" y="2339545"/>
            <a:ext cx="12192000" cy="21789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203" name="Google Shape;3203;p18"/>
          <p:cNvSpPr txBox="1"/>
          <p:nvPr/>
        </p:nvSpPr>
        <p:spPr>
          <a:xfrm>
            <a:off x="0" y="2619707"/>
            <a:ext cx="12192000" cy="1569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800" b="1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Спасибо за</a:t>
            </a:r>
            <a:endParaRPr lang="ru-RU" sz="4800" b="1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800" b="1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внимание!</a:t>
            </a:r>
            <a:endParaRPr sz="4800" b="1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grpSp>
        <p:nvGrpSpPr>
          <p:cNvPr id="3204" name="Google Shape;3204;p18"/>
          <p:cNvGrpSpPr/>
          <p:nvPr/>
        </p:nvGrpSpPr>
        <p:grpSpPr>
          <a:xfrm>
            <a:off x="363396" y="1947431"/>
            <a:ext cx="3178384" cy="2954473"/>
            <a:chOff x="1468153" y="644158"/>
            <a:chExt cx="4602491" cy="4278253"/>
          </a:xfrm>
        </p:grpSpPr>
        <p:cxnSp>
          <p:nvCxnSpPr>
            <p:cNvPr id="3205" name="Google Shape;3205;p18"/>
            <p:cNvCxnSpPr>
              <a:stCxn id="3206" idx="0"/>
              <a:endCxn id="3207" idx="4"/>
            </p:cNvCxnSpPr>
            <p:nvPr/>
          </p:nvCxnSpPr>
          <p:spPr>
            <a:xfrm>
              <a:off x="5976804" y="2820922"/>
              <a:ext cx="9300" cy="7674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208" name="Google Shape;3208;p18"/>
            <p:cNvCxnSpPr>
              <a:stCxn id="3207" idx="7"/>
              <a:endCxn id="3209" idx="2"/>
            </p:cNvCxnSpPr>
            <p:nvPr/>
          </p:nvCxnSpPr>
          <p:spPr>
            <a:xfrm flipH="1">
              <a:off x="4112324" y="3732396"/>
              <a:ext cx="1814100" cy="11337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210" name="Google Shape;3210;p18"/>
            <p:cNvCxnSpPr>
              <a:stCxn id="3207" idx="6"/>
              <a:endCxn id="3211" idx="2"/>
            </p:cNvCxnSpPr>
            <p:nvPr/>
          </p:nvCxnSpPr>
          <p:spPr>
            <a:xfrm rot="10800000">
              <a:off x="4887680" y="3601558"/>
              <a:ext cx="1014000" cy="711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212" name="Google Shape;3212;p18"/>
            <p:cNvCxnSpPr>
              <a:stCxn id="3211" idx="7"/>
              <a:endCxn id="3209" idx="3"/>
            </p:cNvCxnSpPr>
            <p:nvPr/>
          </p:nvCxnSpPr>
          <p:spPr>
            <a:xfrm flipH="1">
              <a:off x="4095784" y="3661173"/>
              <a:ext cx="647700" cy="1165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213" name="Google Shape;3213;p18"/>
            <p:cNvCxnSpPr>
              <a:stCxn id="3206" idx="4"/>
              <a:endCxn id="3214" idx="1"/>
            </p:cNvCxnSpPr>
            <p:nvPr/>
          </p:nvCxnSpPr>
          <p:spPr>
            <a:xfrm rot="10800000">
              <a:off x="5728404" y="1933680"/>
              <a:ext cx="248400" cy="7746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215" name="Google Shape;3215;p18"/>
            <p:cNvCxnSpPr>
              <a:stCxn id="3216" idx="3"/>
              <a:endCxn id="3214" idx="7"/>
            </p:cNvCxnSpPr>
            <p:nvPr/>
          </p:nvCxnSpPr>
          <p:spPr>
            <a:xfrm rot="10800000" flipH="1">
              <a:off x="4911099" y="1933557"/>
              <a:ext cx="737700" cy="7011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217" name="Google Shape;3217;p18"/>
            <p:cNvCxnSpPr>
              <a:stCxn id="3216" idx="2"/>
              <a:endCxn id="3206" idx="6"/>
            </p:cNvCxnSpPr>
            <p:nvPr/>
          </p:nvCxnSpPr>
          <p:spPr>
            <a:xfrm>
              <a:off x="4935843" y="2694395"/>
              <a:ext cx="984600" cy="70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218" name="Google Shape;3218;p18"/>
            <p:cNvCxnSpPr>
              <a:stCxn id="3211" idx="4"/>
              <a:endCxn id="3216" idx="0"/>
            </p:cNvCxnSpPr>
            <p:nvPr/>
          </p:nvCxnSpPr>
          <p:spPr>
            <a:xfrm rot="10800000" flipH="1">
              <a:off x="4803222" y="2778953"/>
              <a:ext cx="48000" cy="7380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219" name="Google Shape;3219;p18"/>
            <p:cNvCxnSpPr>
              <a:stCxn id="3220" idx="3"/>
              <a:endCxn id="3216" idx="7"/>
            </p:cNvCxnSpPr>
            <p:nvPr/>
          </p:nvCxnSpPr>
          <p:spPr>
            <a:xfrm rot="10800000" flipH="1">
              <a:off x="3547370" y="2754255"/>
              <a:ext cx="1244400" cy="7821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221" name="Google Shape;3221;p18"/>
            <p:cNvCxnSpPr>
              <a:stCxn id="3220" idx="2"/>
              <a:endCxn id="3211" idx="6"/>
            </p:cNvCxnSpPr>
            <p:nvPr/>
          </p:nvCxnSpPr>
          <p:spPr>
            <a:xfrm>
              <a:off x="3560180" y="3599734"/>
              <a:ext cx="1158600" cy="18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222" name="Google Shape;3222;p18"/>
            <p:cNvCxnSpPr>
              <a:stCxn id="3220" idx="1"/>
              <a:endCxn id="3209" idx="4"/>
            </p:cNvCxnSpPr>
            <p:nvPr/>
          </p:nvCxnSpPr>
          <p:spPr>
            <a:xfrm>
              <a:off x="3524423" y="3653606"/>
              <a:ext cx="531600" cy="1156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223" name="Google Shape;3223;p18"/>
            <p:cNvCxnSpPr>
              <a:stCxn id="3224" idx="1"/>
              <a:endCxn id="3225" idx="6"/>
            </p:cNvCxnSpPr>
            <p:nvPr/>
          </p:nvCxnSpPr>
          <p:spPr>
            <a:xfrm>
              <a:off x="2243143" y="3265776"/>
              <a:ext cx="567000" cy="8133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226" name="Google Shape;3226;p18"/>
            <p:cNvCxnSpPr>
              <a:stCxn id="3224" idx="0"/>
              <a:endCxn id="3227" idx="4"/>
            </p:cNvCxnSpPr>
            <p:nvPr/>
          </p:nvCxnSpPr>
          <p:spPr>
            <a:xfrm flipH="1">
              <a:off x="2131452" y="3289800"/>
              <a:ext cx="75900" cy="12510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228" name="Google Shape;3228;p18"/>
            <p:cNvCxnSpPr>
              <a:stCxn id="3229" idx="1"/>
              <a:endCxn id="3230" idx="5"/>
            </p:cNvCxnSpPr>
            <p:nvPr/>
          </p:nvCxnSpPr>
          <p:spPr>
            <a:xfrm>
              <a:off x="1892361" y="1623239"/>
              <a:ext cx="839400" cy="7224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231" name="Google Shape;3231;p18"/>
            <p:cNvCxnSpPr>
              <a:stCxn id="3229" idx="7"/>
              <a:endCxn id="3232" idx="4"/>
            </p:cNvCxnSpPr>
            <p:nvPr/>
          </p:nvCxnSpPr>
          <p:spPr>
            <a:xfrm flipH="1">
              <a:off x="1552685" y="1623239"/>
              <a:ext cx="220200" cy="13095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233" name="Google Shape;3233;p18"/>
            <p:cNvCxnSpPr>
              <a:stCxn id="3229" idx="3"/>
              <a:endCxn id="3234" idx="6"/>
            </p:cNvCxnSpPr>
            <p:nvPr/>
          </p:nvCxnSpPr>
          <p:spPr>
            <a:xfrm rot="10800000" flipH="1">
              <a:off x="1892361" y="727363"/>
              <a:ext cx="1166700" cy="7764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235" name="Google Shape;3235;p18"/>
            <p:cNvCxnSpPr>
              <a:stCxn id="3236" idx="7"/>
              <a:endCxn id="3234" idx="1"/>
            </p:cNvCxnSpPr>
            <p:nvPr/>
          </p:nvCxnSpPr>
          <p:spPr>
            <a:xfrm rot="10800000">
              <a:off x="3162066" y="741469"/>
              <a:ext cx="918600" cy="1956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237" name="Google Shape;3237;p18"/>
            <p:cNvCxnSpPr>
              <a:stCxn id="3214" idx="4"/>
              <a:endCxn id="3238" idx="1"/>
            </p:cNvCxnSpPr>
            <p:nvPr/>
          </p:nvCxnSpPr>
          <p:spPr>
            <a:xfrm rot="10800000">
              <a:off x="5059181" y="1301434"/>
              <a:ext cx="629400" cy="5361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239" name="Google Shape;3239;p18"/>
            <p:cNvCxnSpPr>
              <a:stCxn id="3234" idx="0"/>
              <a:endCxn id="3240" idx="5"/>
            </p:cNvCxnSpPr>
            <p:nvPr/>
          </p:nvCxnSpPr>
          <p:spPr>
            <a:xfrm>
              <a:off x="3127914" y="767468"/>
              <a:ext cx="856500" cy="10947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241" name="Google Shape;3241;p18"/>
            <p:cNvCxnSpPr>
              <a:stCxn id="3236" idx="1"/>
              <a:endCxn id="3238" idx="5"/>
            </p:cNvCxnSpPr>
            <p:nvPr/>
          </p:nvCxnSpPr>
          <p:spPr>
            <a:xfrm>
              <a:off x="4200142" y="937069"/>
              <a:ext cx="779400" cy="2847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242" name="Google Shape;3242;p18"/>
            <p:cNvCxnSpPr>
              <a:stCxn id="3229" idx="0"/>
              <a:endCxn id="3224" idx="5"/>
            </p:cNvCxnSpPr>
            <p:nvPr/>
          </p:nvCxnSpPr>
          <p:spPr>
            <a:xfrm>
              <a:off x="1832623" y="1647983"/>
              <a:ext cx="316800" cy="15555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243" name="Google Shape;3243;p18"/>
            <p:cNvCxnSpPr>
              <a:stCxn id="3227" idx="4"/>
              <a:endCxn id="3232" idx="0"/>
            </p:cNvCxnSpPr>
            <p:nvPr/>
          </p:nvCxnSpPr>
          <p:spPr>
            <a:xfrm rot="10800000">
              <a:off x="1552645" y="3101660"/>
              <a:ext cx="578700" cy="14391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244" name="Google Shape;3244;p18"/>
            <p:cNvCxnSpPr>
              <a:stCxn id="3232" idx="1"/>
              <a:endCxn id="3224" idx="0"/>
            </p:cNvCxnSpPr>
            <p:nvPr/>
          </p:nvCxnSpPr>
          <p:spPr>
            <a:xfrm>
              <a:off x="1612373" y="3077009"/>
              <a:ext cx="594900" cy="2127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245" name="Google Shape;3245;p18"/>
            <p:cNvCxnSpPr>
              <a:stCxn id="3227" idx="1"/>
              <a:endCxn id="3209" idx="6"/>
            </p:cNvCxnSpPr>
            <p:nvPr/>
          </p:nvCxnSpPr>
          <p:spPr>
            <a:xfrm>
              <a:off x="2220453" y="4668930"/>
              <a:ext cx="1779000" cy="1971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246" name="Google Shape;3246;p18"/>
            <p:cNvCxnSpPr>
              <a:stCxn id="3224" idx="2"/>
              <a:endCxn id="3220" idx="6"/>
            </p:cNvCxnSpPr>
            <p:nvPr/>
          </p:nvCxnSpPr>
          <p:spPr>
            <a:xfrm>
              <a:off x="2251465" y="3223481"/>
              <a:ext cx="1143000" cy="3438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247" name="Google Shape;3247;p18"/>
            <p:cNvCxnSpPr>
              <a:stCxn id="3230" idx="1"/>
              <a:endCxn id="3220" idx="5"/>
            </p:cNvCxnSpPr>
            <p:nvPr/>
          </p:nvCxnSpPr>
          <p:spPr>
            <a:xfrm>
              <a:off x="2851098" y="2465259"/>
              <a:ext cx="579000" cy="1048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248" name="Google Shape;3248;p18"/>
            <p:cNvCxnSpPr>
              <a:stCxn id="3230" idx="3"/>
            </p:cNvCxnSpPr>
            <p:nvPr/>
          </p:nvCxnSpPr>
          <p:spPr>
            <a:xfrm rot="10800000" flipH="1">
              <a:off x="2851098" y="1917383"/>
              <a:ext cx="1108500" cy="4284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249" name="Google Shape;3249;p18"/>
            <p:cNvCxnSpPr>
              <a:stCxn id="3220" idx="4"/>
              <a:endCxn id="3240" idx="7"/>
            </p:cNvCxnSpPr>
            <p:nvPr/>
          </p:nvCxnSpPr>
          <p:spPr>
            <a:xfrm rot="10800000" flipH="1">
              <a:off x="3493497" y="1981698"/>
              <a:ext cx="490800" cy="15189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250" name="Google Shape;3250;p18"/>
            <p:cNvCxnSpPr>
              <a:stCxn id="3216" idx="5"/>
            </p:cNvCxnSpPr>
            <p:nvPr/>
          </p:nvCxnSpPr>
          <p:spPr>
            <a:xfrm rot="10800000">
              <a:off x="4128323" y="1915857"/>
              <a:ext cx="663300" cy="7188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251" name="Google Shape;3251;p18"/>
            <p:cNvCxnSpPr>
              <a:stCxn id="3230" idx="7"/>
              <a:endCxn id="3224" idx="3"/>
            </p:cNvCxnSpPr>
            <p:nvPr/>
          </p:nvCxnSpPr>
          <p:spPr>
            <a:xfrm flipH="1">
              <a:off x="2227322" y="2465259"/>
              <a:ext cx="504300" cy="7224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252" name="Google Shape;3252;p18"/>
            <p:cNvCxnSpPr>
              <a:stCxn id="3206" idx="7"/>
              <a:endCxn id="3211" idx="3"/>
            </p:cNvCxnSpPr>
            <p:nvPr/>
          </p:nvCxnSpPr>
          <p:spPr>
            <a:xfrm flipH="1">
              <a:off x="4862979" y="2804426"/>
              <a:ext cx="1074000" cy="7374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253" name="Google Shape;3253;p18"/>
            <p:cNvCxnSpPr>
              <a:stCxn id="3238" idx="7"/>
              <a:endCxn id="3240" idx="3"/>
            </p:cNvCxnSpPr>
            <p:nvPr/>
          </p:nvCxnSpPr>
          <p:spPr>
            <a:xfrm flipH="1">
              <a:off x="4103807" y="1301492"/>
              <a:ext cx="875700" cy="5607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254" name="Google Shape;3254;p18"/>
            <p:cNvCxnSpPr>
              <a:stCxn id="3234" idx="7"/>
              <a:endCxn id="3230" idx="4"/>
            </p:cNvCxnSpPr>
            <p:nvPr/>
          </p:nvCxnSpPr>
          <p:spPr>
            <a:xfrm flipH="1">
              <a:off x="2791492" y="761723"/>
              <a:ext cx="293700" cy="15594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3207" name="Google Shape;3207;p18"/>
            <p:cNvSpPr/>
            <p:nvPr/>
          </p:nvSpPr>
          <p:spPr>
            <a:xfrm rot="10800000">
              <a:off x="5901680" y="3588176"/>
              <a:ext cx="168964" cy="168964"/>
            </a:xfrm>
            <a:prstGeom prst="ellipse">
              <a:avLst/>
            </a:prstGeom>
            <a:solidFill>
              <a:schemeClr val="lt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206" name="Google Shape;3206;p18"/>
            <p:cNvSpPr/>
            <p:nvPr/>
          </p:nvSpPr>
          <p:spPr>
            <a:xfrm rot="10800000">
              <a:off x="5920483" y="2708280"/>
              <a:ext cx="112642" cy="112642"/>
            </a:xfrm>
            <a:prstGeom prst="ellipse">
              <a:avLst/>
            </a:prstGeom>
            <a:solidFill>
              <a:schemeClr val="lt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216" name="Google Shape;3216;p18"/>
            <p:cNvSpPr/>
            <p:nvPr/>
          </p:nvSpPr>
          <p:spPr>
            <a:xfrm rot="10800000">
              <a:off x="4766879" y="2609913"/>
              <a:ext cx="168964" cy="168964"/>
            </a:xfrm>
            <a:prstGeom prst="ellipse">
              <a:avLst/>
            </a:prstGeom>
            <a:solidFill>
              <a:schemeClr val="lt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230" name="Google Shape;3230;p18"/>
            <p:cNvSpPr/>
            <p:nvPr/>
          </p:nvSpPr>
          <p:spPr>
            <a:xfrm rot="10800000">
              <a:off x="2706878" y="2321039"/>
              <a:ext cx="168964" cy="168964"/>
            </a:xfrm>
            <a:prstGeom prst="ellipse">
              <a:avLst/>
            </a:prstGeom>
            <a:solidFill>
              <a:schemeClr val="lt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224" name="Google Shape;3224;p18"/>
            <p:cNvSpPr/>
            <p:nvPr/>
          </p:nvSpPr>
          <p:spPr>
            <a:xfrm rot="10117832">
              <a:off x="2139928" y="3178263"/>
              <a:ext cx="112642" cy="112642"/>
            </a:xfrm>
            <a:prstGeom prst="ellipse">
              <a:avLst/>
            </a:prstGeom>
            <a:solidFill>
              <a:schemeClr val="lt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227" name="Google Shape;3227;p18"/>
            <p:cNvSpPr/>
            <p:nvPr/>
          </p:nvSpPr>
          <p:spPr>
            <a:xfrm rot="10061494">
              <a:off x="2064872" y="4538818"/>
              <a:ext cx="168964" cy="168964"/>
            </a:xfrm>
            <a:prstGeom prst="ellipse">
              <a:avLst/>
            </a:prstGeom>
            <a:solidFill>
              <a:schemeClr val="lt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220" name="Google Shape;3220;p18"/>
            <p:cNvSpPr/>
            <p:nvPr/>
          </p:nvSpPr>
          <p:spPr>
            <a:xfrm rot="-10135587">
              <a:off x="3392789" y="3499025"/>
              <a:ext cx="168964" cy="168964"/>
            </a:xfrm>
            <a:prstGeom prst="ellipse">
              <a:avLst/>
            </a:prstGeom>
            <a:solidFill>
              <a:schemeClr val="lt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211" name="Google Shape;3211;p18"/>
            <p:cNvSpPr/>
            <p:nvPr/>
          </p:nvSpPr>
          <p:spPr>
            <a:xfrm rot="10800000">
              <a:off x="4718740" y="3516953"/>
              <a:ext cx="168964" cy="168964"/>
            </a:xfrm>
            <a:prstGeom prst="ellipse">
              <a:avLst/>
            </a:prstGeom>
            <a:solidFill>
              <a:schemeClr val="lt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209" name="Google Shape;3209;p18"/>
            <p:cNvSpPr/>
            <p:nvPr/>
          </p:nvSpPr>
          <p:spPr>
            <a:xfrm rot="10800000">
              <a:off x="3999600" y="4809769"/>
              <a:ext cx="112642" cy="112642"/>
            </a:xfrm>
            <a:prstGeom prst="ellipse">
              <a:avLst/>
            </a:prstGeom>
            <a:solidFill>
              <a:schemeClr val="lt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232" name="Google Shape;3232;p18"/>
            <p:cNvSpPr/>
            <p:nvPr/>
          </p:nvSpPr>
          <p:spPr>
            <a:xfrm rot="10800000">
              <a:off x="1468153" y="2932789"/>
              <a:ext cx="168964" cy="168964"/>
            </a:xfrm>
            <a:prstGeom prst="ellipse">
              <a:avLst/>
            </a:prstGeom>
            <a:solidFill>
              <a:schemeClr val="lt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229" name="Google Shape;3229;p18"/>
            <p:cNvSpPr/>
            <p:nvPr/>
          </p:nvSpPr>
          <p:spPr>
            <a:xfrm rot="10800000">
              <a:off x="1748141" y="1479019"/>
              <a:ext cx="168964" cy="168964"/>
            </a:xfrm>
            <a:prstGeom prst="ellipse">
              <a:avLst/>
            </a:prstGeom>
            <a:solidFill>
              <a:schemeClr val="lt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234" name="Google Shape;3234;p18"/>
            <p:cNvSpPr/>
            <p:nvPr/>
          </p:nvSpPr>
          <p:spPr>
            <a:xfrm rot="9909530">
              <a:off x="3057167" y="656705"/>
              <a:ext cx="112642" cy="112642"/>
            </a:xfrm>
            <a:prstGeom prst="ellipse">
              <a:avLst/>
            </a:prstGeom>
            <a:solidFill>
              <a:schemeClr val="lt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240" name="Google Shape;3240;p18"/>
            <p:cNvSpPr/>
            <p:nvPr/>
          </p:nvSpPr>
          <p:spPr>
            <a:xfrm rot="10800000">
              <a:off x="3959554" y="1837534"/>
              <a:ext cx="168964" cy="168964"/>
            </a:xfrm>
            <a:prstGeom prst="ellipse">
              <a:avLst/>
            </a:prstGeom>
            <a:solidFill>
              <a:schemeClr val="lt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214" name="Google Shape;3214;p18"/>
            <p:cNvSpPr/>
            <p:nvPr/>
          </p:nvSpPr>
          <p:spPr>
            <a:xfrm rot="10800000">
              <a:off x="5632260" y="1837534"/>
              <a:ext cx="112642" cy="112642"/>
            </a:xfrm>
            <a:prstGeom prst="ellipse">
              <a:avLst/>
            </a:prstGeom>
            <a:solidFill>
              <a:schemeClr val="lt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238" name="Google Shape;3238;p18"/>
            <p:cNvSpPr/>
            <p:nvPr/>
          </p:nvSpPr>
          <p:spPr>
            <a:xfrm rot="10800000">
              <a:off x="4963011" y="1205346"/>
              <a:ext cx="112642" cy="112642"/>
            </a:xfrm>
            <a:prstGeom prst="ellipse">
              <a:avLst/>
            </a:prstGeom>
            <a:solidFill>
              <a:schemeClr val="lt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236" name="Google Shape;3236;p18"/>
            <p:cNvSpPr/>
            <p:nvPr/>
          </p:nvSpPr>
          <p:spPr>
            <a:xfrm rot="10800000">
              <a:off x="4055922" y="792849"/>
              <a:ext cx="168964" cy="168964"/>
            </a:xfrm>
            <a:prstGeom prst="ellipse">
              <a:avLst/>
            </a:prstGeom>
            <a:solidFill>
              <a:schemeClr val="lt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cxnSp>
          <p:nvCxnSpPr>
            <p:cNvPr id="3255" name="Google Shape;3255;p18"/>
            <p:cNvCxnSpPr>
              <a:stCxn id="3236" idx="0"/>
              <a:endCxn id="3240" idx="0"/>
            </p:cNvCxnSpPr>
            <p:nvPr/>
          </p:nvCxnSpPr>
          <p:spPr>
            <a:xfrm flipH="1">
              <a:off x="4044104" y="961813"/>
              <a:ext cx="96300" cy="10446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3225" name="Google Shape;3225;p18"/>
            <p:cNvSpPr/>
            <p:nvPr/>
          </p:nvSpPr>
          <p:spPr>
            <a:xfrm rot="10800000">
              <a:off x="2810261" y="3994688"/>
              <a:ext cx="168964" cy="168964"/>
            </a:xfrm>
            <a:prstGeom prst="ellipse">
              <a:avLst/>
            </a:prstGeom>
            <a:solidFill>
              <a:schemeClr val="lt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cxnSp>
          <p:nvCxnSpPr>
            <p:cNvPr id="3256" name="Google Shape;3256;p18"/>
            <p:cNvCxnSpPr>
              <a:stCxn id="3225" idx="1"/>
              <a:endCxn id="3209" idx="6"/>
            </p:cNvCxnSpPr>
            <p:nvPr/>
          </p:nvCxnSpPr>
          <p:spPr>
            <a:xfrm>
              <a:off x="2954481" y="4138908"/>
              <a:ext cx="1045200" cy="727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257" name="Google Shape;3257;p18"/>
            <p:cNvCxnSpPr>
              <a:stCxn id="3227" idx="3"/>
              <a:endCxn id="3225" idx="7"/>
            </p:cNvCxnSpPr>
            <p:nvPr/>
          </p:nvCxnSpPr>
          <p:spPr>
            <a:xfrm rot="10800000" flipH="1">
              <a:off x="2194984" y="4138801"/>
              <a:ext cx="639900" cy="4134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258" name="Google Shape;3258;p18"/>
            <p:cNvCxnSpPr>
              <a:stCxn id="3225" idx="3"/>
              <a:endCxn id="3220" idx="0"/>
            </p:cNvCxnSpPr>
            <p:nvPr/>
          </p:nvCxnSpPr>
          <p:spPr>
            <a:xfrm rot="10800000" flipH="1">
              <a:off x="2954481" y="3666332"/>
              <a:ext cx="506700" cy="3531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</p:spTree>
  </p:cSld>
  <p:clrMapOvr>
    <a:masterClrMapping/>
  </p:clrMapOvr>
  <p:transition spd="slow">
    <p:push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746" name="Shape 2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7" name="Google Shape;2747;p2"/>
          <p:cNvSpPr/>
          <p:nvPr/>
        </p:nvSpPr>
        <p:spPr>
          <a:xfrm>
            <a:off x="0" y="2255375"/>
            <a:ext cx="12192000" cy="2347250"/>
          </a:xfrm>
          <a:prstGeom prst="rect">
            <a:avLst/>
          </a:prstGeom>
          <a:solidFill>
            <a:schemeClr val="accent1">
              <a:alpha val="4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748" name="Google Shape;2748;p2"/>
          <p:cNvSpPr/>
          <p:nvPr/>
        </p:nvSpPr>
        <p:spPr>
          <a:xfrm>
            <a:off x="0" y="2339545"/>
            <a:ext cx="12192000" cy="21789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749" name="Google Shape;2749;p2"/>
          <p:cNvSpPr txBox="1"/>
          <p:nvPr/>
        </p:nvSpPr>
        <p:spPr>
          <a:xfrm>
            <a:off x="0" y="2989038"/>
            <a:ext cx="12192000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800" b="1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Что это такое?</a:t>
            </a:r>
            <a:endParaRPr sz="4800" b="1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grpSp>
        <p:nvGrpSpPr>
          <p:cNvPr id="2750" name="Google Shape;2750;p2"/>
          <p:cNvGrpSpPr/>
          <p:nvPr/>
        </p:nvGrpSpPr>
        <p:grpSpPr>
          <a:xfrm>
            <a:off x="363396" y="1947431"/>
            <a:ext cx="3178384" cy="2954473"/>
            <a:chOff x="1468153" y="644158"/>
            <a:chExt cx="4602491" cy="4278253"/>
          </a:xfrm>
        </p:grpSpPr>
        <p:cxnSp>
          <p:nvCxnSpPr>
            <p:cNvPr id="2751" name="Google Shape;2751;p2"/>
            <p:cNvCxnSpPr>
              <a:stCxn id="2752" idx="0"/>
              <a:endCxn id="2753" idx="4"/>
            </p:cNvCxnSpPr>
            <p:nvPr/>
          </p:nvCxnSpPr>
          <p:spPr>
            <a:xfrm>
              <a:off x="5976804" y="2820922"/>
              <a:ext cx="9300" cy="7674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754" name="Google Shape;2754;p2"/>
            <p:cNvCxnSpPr>
              <a:stCxn id="2753" idx="7"/>
              <a:endCxn id="2755" idx="2"/>
            </p:cNvCxnSpPr>
            <p:nvPr/>
          </p:nvCxnSpPr>
          <p:spPr>
            <a:xfrm flipH="1">
              <a:off x="4112324" y="3732396"/>
              <a:ext cx="1814100" cy="11337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756" name="Google Shape;2756;p2"/>
            <p:cNvCxnSpPr>
              <a:stCxn id="2753" idx="6"/>
              <a:endCxn id="2757" idx="2"/>
            </p:cNvCxnSpPr>
            <p:nvPr/>
          </p:nvCxnSpPr>
          <p:spPr>
            <a:xfrm rot="10800000">
              <a:off x="4887680" y="3601558"/>
              <a:ext cx="1014000" cy="711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758" name="Google Shape;2758;p2"/>
            <p:cNvCxnSpPr>
              <a:stCxn id="2757" idx="7"/>
              <a:endCxn id="2755" idx="3"/>
            </p:cNvCxnSpPr>
            <p:nvPr/>
          </p:nvCxnSpPr>
          <p:spPr>
            <a:xfrm flipH="1">
              <a:off x="4095784" y="3661173"/>
              <a:ext cx="647700" cy="1165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759" name="Google Shape;2759;p2"/>
            <p:cNvCxnSpPr>
              <a:stCxn id="2752" idx="4"/>
              <a:endCxn id="2760" idx="1"/>
            </p:cNvCxnSpPr>
            <p:nvPr/>
          </p:nvCxnSpPr>
          <p:spPr>
            <a:xfrm rot="10800000">
              <a:off x="5728404" y="1933680"/>
              <a:ext cx="248400" cy="7746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761" name="Google Shape;2761;p2"/>
            <p:cNvCxnSpPr>
              <a:stCxn id="2762" idx="3"/>
              <a:endCxn id="2760" idx="7"/>
            </p:cNvCxnSpPr>
            <p:nvPr/>
          </p:nvCxnSpPr>
          <p:spPr>
            <a:xfrm rot="10800000" flipH="1">
              <a:off x="4911099" y="1933557"/>
              <a:ext cx="737700" cy="7011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763" name="Google Shape;2763;p2"/>
            <p:cNvCxnSpPr>
              <a:stCxn id="2762" idx="2"/>
              <a:endCxn id="2752" idx="6"/>
            </p:cNvCxnSpPr>
            <p:nvPr/>
          </p:nvCxnSpPr>
          <p:spPr>
            <a:xfrm>
              <a:off x="4935843" y="2694395"/>
              <a:ext cx="984600" cy="70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764" name="Google Shape;2764;p2"/>
            <p:cNvCxnSpPr>
              <a:stCxn id="2757" idx="4"/>
              <a:endCxn id="2762" idx="0"/>
            </p:cNvCxnSpPr>
            <p:nvPr/>
          </p:nvCxnSpPr>
          <p:spPr>
            <a:xfrm rot="10800000" flipH="1">
              <a:off x="4803222" y="2778953"/>
              <a:ext cx="48000" cy="7380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765" name="Google Shape;2765;p2"/>
            <p:cNvCxnSpPr>
              <a:stCxn id="2766" idx="3"/>
              <a:endCxn id="2762" idx="7"/>
            </p:cNvCxnSpPr>
            <p:nvPr/>
          </p:nvCxnSpPr>
          <p:spPr>
            <a:xfrm rot="10800000" flipH="1">
              <a:off x="3547370" y="2754255"/>
              <a:ext cx="1244400" cy="7821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767" name="Google Shape;2767;p2"/>
            <p:cNvCxnSpPr>
              <a:stCxn id="2766" idx="2"/>
              <a:endCxn id="2757" idx="6"/>
            </p:cNvCxnSpPr>
            <p:nvPr/>
          </p:nvCxnSpPr>
          <p:spPr>
            <a:xfrm>
              <a:off x="3560180" y="3599734"/>
              <a:ext cx="1158600" cy="18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768" name="Google Shape;2768;p2"/>
            <p:cNvCxnSpPr>
              <a:stCxn id="2766" idx="1"/>
              <a:endCxn id="2755" idx="4"/>
            </p:cNvCxnSpPr>
            <p:nvPr/>
          </p:nvCxnSpPr>
          <p:spPr>
            <a:xfrm>
              <a:off x="3524423" y="3653606"/>
              <a:ext cx="531600" cy="1156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769" name="Google Shape;2769;p2"/>
            <p:cNvCxnSpPr>
              <a:stCxn id="2770" idx="1"/>
              <a:endCxn id="2771" idx="6"/>
            </p:cNvCxnSpPr>
            <p:nvPr/>
          </p:nvCxnSpPr>
          <p:spPr>
            <a:xfrm>
              <a:off x="2243143" y="3265776"/>
              <a:ext cx="567000" cy="8133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772" name="Google Shape;2772;p2"/>
            <p:cNvCxnSpPr>
              <a:stCxn id="2770" idx="0"/>
              <a:endCxn id="2773" idx="4"/>
            </p:cNvCxnSpPr>
            <p:nvPr/>
          </p:nvCxnSpPr>
          <p:spPr>
            <a:xfrm flipH="1">
              <a:off x="2131452" y="3289800"/>
              <a:ext cx="75900" cy="12510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774" name="Google Shape;2774;p2"/>
            <p:cNvCxnSpPr>
              <a:stCxn id="2775" idx="1"/>
              <a:endCxn id="2776" idx="5"/>
            </p:cNvCxnSpPr>
            <p:nvPr/>
          </p:nvCxnSpPr>
          <p:spPr>
            <a:xfrm>
              <a:off x="1892361" y="1623239"/>
              <a:ext cx="839400" cy="7224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777" name="Google Shape;2777;p2"/>
            <p:cNvCxnSpPr>
              <a:stCxn id="2775" idx="7"/>
              <a:endCxn id="2778" idx="4"/>
            </p:cNvCxnSpPr>
            <p:nvPr/>
          </p:nvCxnSpPr>
          <p:spPr>
            <a:xfrm flipH="1">
              <a:off x="1552685" y="1623239"/>
              <a:ext cx="220200" cy="13095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779" name="Google Shape;2779;p2"/>
            <p:cNvCxnSpPr>
              <a:stCxn id="2775" idx="3"/>
              <a:endCxn id="2780" idx="6"/>
            </p:cNvCxnSpPr>
            <p:nvPr/>
          </p:nvCxnSpPr>
          <p:spPr>
            <a:xfrm rot="10800000" flipH="1">
              <a:off x="1892361" y="727363"/>
              <a:ext cx="1166700" cy="7764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781" name="Google Shape;2781;p2"/>
            <p:cNvCxnSpPr>
              <a:stCxn id="2782" idx="7"/>
              <a:endCxn id="2780" idx="1"/>
            </p:cNvCxnSpPr>
            <p:nvPr/>
          </p:nvCxnSpPr>
          <p:spPr>
            <a:xfrm rot="10800000">
              <a:off x="3162066" y="741469"/>
              <a:ext cx="918600" cy="1956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783" name="Google Shape;2783;p2"/>
            <p:cNvCxnSpPr>
              <a:stCxn id="2760" idx="4"/>
              <a:endCxn id="2784" idx="1"/>
            </p:cNvCxnSpPr>
            <p:nvPr/>
          </p:nvCxnSpPr>
          <p:spPr>
            <a:xfrm rot="10800000">
              <a:off x="5059181" y="1301434"/>
              <a:ext cx="629400" cy="5361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785" name="Google Shape;2785;p2"/>
            <p:cNvCxnSpPr>
              <a:stCxn id="2780" idx="0"/>
              <a:endCxn id="2786" idx="5"/>
            </p:cNvCxnSpPr>
            <p:nvPr/>
          </p:nvCxnSpPr>
          <p:spPr>
            <a:xfrm>
              <a:off x="3127914" y="767468"/>
              <a:ext cx="856500" cy="10947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787" name="Google Shape;2787;p2"/>
            <p:cNvCxnSpPr>
              <a:stCxn id="2782" idx="1"/>
              <a:endCxn id="2784" idx="5"/>
            </p:cNvCxnSpPr>
            <p:nvPr/>
          </p:nvCxnSpPr>
          <p:spPr>
            <a:xfrm>
              <a:off x="4200142" y="937069"/>
              <a:ext cx="779400" cy="2847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788" name="Google Shape;2788;p2"/>
            <p:cNvCxnSpPr>
              <a:stCxn id="2775" idx="0"/>
              <a:endCxn id="2770" idx="5"/>
            </p:cNvCxnSpPr>
            <p:nvPr/>
          </p:nvCxnSpPr>
          <p:spPr>
            <a:xfrm>
              <a:off x="1832623" y="1647983"/>
              <a:ext cx="316800" cy="15555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789" name="Google Shape;2789;p2"/>
            <p:cNvCxnSpPr>
              <a:stCxn id="2773" idx="4"/>
              <a:endCxn id="2778" idx="0"/>
            </p:cNvCxnSpPr>
            <p:nvPr/>
          </p:nvCxnSpPr>
          <p:spPr>
            <a:xfrm rot="10800000">
              <a:off x="1552645" y="3101660"/>
              <a:ext cx="578700" cy="14391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790" name="Google Shape;2790;p2"/>
            <p:cNvCxnSpPr>
              <a:stCxn id="2778" idx="1"/>
              <a:endCxn id="2770" idx="0"/>
            </p:cNvCxnSpPr>
            <p:nvPr/>
          </p:nvCxnSpPr>
          <p:spPr>
            <a:xfrm>
              <a:off x="1612373" y="3077009"/>
              <a:ext cx="594900" cy="2127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791" name="Google Shape;2791;p2"/>
            <p:cNvCxnSpPr>
              <a:stCxn id="2773" idx="1"/>
              <a:endCxn id="2755" idx="6"/>
            </p:cNvCxnSpPr>
            <p:nvPr/>
          </p:nvCxnSpPr>
          <p:spPr>
            <a:xfrm>
              <a:off x="2220453" y="4668930"/>
              <a:ext cx="1779000" cy="1971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792" name="Google Shape;2792;p2"/>
            <p:cNvCxnSpPr>
              <a:stCxn id="2770" idx="2"/>
              <a:endCxn id="2766" idx="6"/>
            </p:cNvCxnSpPr>
            <p:nvPr/>
          </p:nvCxnSpPr>
          <p:spPr>
            <a:xfrm>
              <a:off x="2251465" y="3223481"/>
              <a:ext cx="1143000" cy="3438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793" name="Google Shape;2793;p2"/>
            <p:cNvCxnSpPr>
              <a:stCxn id="2776" idx="1"/>
              <a:endCxn id="2766" idx="5"/>
            </p:cNvCxnSpPr>
            <p:nvPr/>
          </p:nvCxnSpPr>
          <p:spPr>
            <a:xfrm>
              <a:off x="2851098" y="2465259"/>
              <a:ext cx="579000" cy="1048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794" name="Google Shape;2794;p2"/>
            <p:cNvCxnSpPr>
              <a:stCxn id="2776" idx="3"/>
            </p:cNvCxnSpPr>
            <p:nvPr/>
          </p:nvCxnSpPr>
          <p:spPr>
            <a:xfrm rot="10800000" flipH="1">
              <a:off x="2851098" y="1917383"/>
              <a:ext cx="1108500" cy="4284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795" name="Google Shape;2795;p2"/>
            <p:cNvCxnSpPr>
              <a:stCxn id="2766" idx="4"/>
              <a:endCxn id="2786" idx="7"/>
            </p:cNvCxnSpPr>
            <p:nvPr/>
          </p:nvCxnSpPr>
          <p:spPr>
            <a:xfrm rot="10800000" flipH="1">
              <a:off x="3493497" y="1981698"/>
              <a:ext cx="490800" cy="15189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796" name="Google Shape;2796;p2"/>
            <p:cNvCxnSpPr>
              <a:stCxn id="2762" idx="5"/>
            </p:cNvCxnSpPr>
            <p:nvPr/>
          </p:nvCxnSpPr>
          <p:spPr>
            <a:xfrm rot="10800000">
              <a:off x="4128323" y="1915857"/>
              <a:ext cx="663300" cy="7188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797" name="Google Shape;2797;p2"/>
            <p:cNvCxnSpPr>
              <a:stCxn id="2776" idx="7"/>
              <a:endCxn id="2770" idx="3"/>
            </p:cNvCxnSpPr>
            <p:nvPr/>
          </p:nvCxnSpPr>
          <p:spPr>
            <a:xfrm flipH="1">
              <a:off x="2227322" y="2465259"/>
              <a:ext cx="504300" cy="7224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798" name="Google Shape;2798;p2"/>
            <p:cNvCxnSpPr>
              <a:stCxn id="2752" idx="7"/>
              <a:endCxn id="2757" idx="3"/>
            </p:cNvCxnSpPr>
            <p:nvPr/>
          </p:nvCxnSpPr>
          <p:spPr>
            <a:xfrm flipH="1">
              <a:off x="4862979" y="2804426"/>
              <a:ext cx="1074000" cy="7374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799" name="Google Shape;2799;p2"/>
            <p:cNvCxnSpPr>
              <a:stCxn id="2784" idx="7"/>
              <a:endCxn id="2786" idx="3"/>
            </p:cNvCxnSpPr>
            <p:nvPr/>
          </p:nvCxnSpPr>
          <p:spPr>
            <a:xfrm flipH="1">
              <a:off x="4103807" y="1301492"/>
              <a:ext cx="875700" cy="5607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800" name="Google Shape;2800;p2"/>
            <p:cNvCxnSpPr>
              <a:stCxn id="2780" idx="7"/>
              <a:endCxn id="2776" idx="4"/>
            </p:cNvCxnSpPr>
            <p:nvPr/>
          </p:nvCxnSpPr>
          <p:spPr>
            <a:xfrm flipH="1">
              <a:off x="2791492" y="761723"/>
              <a:ext cx="293700" cy="15594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2753" name="Google Shape;2753;p2"/>
            <p:cNvSpPr/>
            <p:nvPr/>
          </p:nvSpPr>
          <p:spPr>
            <a:xfrm rot="10800000">
              <a:off x="5901680" y="3588176"/>
              <a:ext cx="168964" cy="168964"/>
            </a:xfrm>
            <a:prstGeom prst="ellipse">
              <a:avLst/>
            </a:prstGeom>
            <a:solidFill>
              <a:schemeClr val="lt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752" name="Google Shape;2752;p2"/>
            <p:cNvSpPr/>
            <p:nvPr/>
          </p:nvSpPr>
          <p:spPr>
            <a:xfrm rot="10800000">
              <a:off x="5920483" y="2708280"/>
              <a:ext cx="112642" cy="112642"/>
            </a:xfrm>
            <a:prstGeom prst="ellipse">
              <a:avLst/>
            </a:prstGeom>
            <a:solidFill>
              <a:schemeClr val="lt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762" name="Google Shape;2762;p2"/>
            <p:cNvSpPr/>
            <p:nvPr/>
          </p:nvSpPr>
          <p:spPr>
            <a:xfrm rot="10800000">
              <a:off x="4766879" y="2609913"/>
              <a:ext cx="168964" cy="168964"/>
            </a:xfrm>
            <a:prstGeom prst="ellipse">
              <a:avLst/>
            </a:prstGeom>
            <a:solidFill>
              <a:schemeClr val="lt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776" name="Google Shape;2776;p2"/>
            <p:cNvSpPr/>
            <p:nvPr/>
          </p:nvSpPr>
          <p:spPr>
            <a:xfrm rot="10800000">
              <a:off x="2706878" y="2321039"/>
              <a:ext cx="168964" cy="168964"/>
            </a:xfrm>
            <a:prstGeom prst="ellipse">
              <a:avLst/>
            </a:prstGeom>
            <a:solidFill>
              <a:schemeClr val="lt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770" name="Google Shape;2770;p2"/>
            <p:cNvSpPr/>
            <p:nvPr/>
          </p:nvSpPr>
          <p:spPr>
            <a:xfrm rot="10117832">
              <a:off x="2139928" y="3178263"/>
              <a:ext cx="112642" cy="112642"/>
            </a:xfrm>
            <a:prstGeom prst="ellipse">
              <a:avLst/>
            </a:prstGeom>
            <a:solidFill>
              <a:schemeClr val="lt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773" name="Google Shape;2773;p2"/>
            <p:cNvSpPr/>
            <p:nvPr/>
          </p:nvSpPr>
          <p:spPr>
            <a:xfrm rot="10061494">
              <a:off x="2064872" y="4538818"/>
              <a:ext cx="168964" cy="168964"/>
            </a:xfrm>
            <a:prstGeom prst="ellipse">
              <a:avLst/>
            </a:prstGeom>
            <a:solidFill>
              <a:schemeClr val="lt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766" name="Google Shape;2766;p2"/>
            <p:cNvSpPr/>
            <p:nvPr/>
          </p:nvSpPr>
          <p:spPr>
            <a:xfrm rot="-10135587">
              <a:off x="3392789" y="3499025"/>
              <a:ext cx="168964" cy="168964"/>
            </a:xfrm>
            <a:prstGeom prst="ellipse">
              <a:avLst/>
            </a:prstGeom>
            <a:solidFill>
              <a:schemeClr val="lt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757" name="Google Shape;2757;p2"/>
            <p:cNvSpPr/>
            <p:nvPr/>
          </p:nvSpPr>
          <p:spPr>
            <a:xfrm rot="10800000">
              <a:off x="4718740" y="3516953"/>
              <a:ext cx="168964" cy="168964"/>
            </a:xfrm>
            <a:prstGeom prst="ellipse">
              <a:avLst/>
            </a:prstGeom>
            <a:solidFill>
              <a:schemeClr val="lt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755" name="Google Shape;2755;p2"/>
            <p:cNvSpPr/>
            <p:nvPr/>
          </p:nvSpPr>
          <p:spPr>
            <a:xfrm rot="10800000">
              <a:off x="3999600" y="4809769"/>
              <a:ext cx="112642" cy="112642"/>
            </a:xfrm>
            <a:prstGeom prst="ellipse">
              <a:avLst/>
            </a:prstGeom>
            <a:solidFill>
              <a:schemeClr val="lt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778" name="Google Shape;2778;p2"/>
            <p:cNvSpPr/>
            <p:nvPr/>
          </p:nvSpPr>
          <p:spPr>
            <a:xfrm rot="10800000">
              <a:off x="1468153" y="2932789"/>
              <a:ext cx="168964" cy="168964"/>
            </a:xfrm>
            <a:prstGeom prst="ellipse">
              <a:avLst/>
            </a:prstGeom>
            <a:solidFill>
              <a:schemeClr val="lt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775" name="Google Shape;2775;p2"/>
            <p:cNvSpPr/>
            <p:nvPr/>
          </p:nvSpPr>
          <p:spPr>
            <a:xfrm rot="10800000">
              <a:off x="1748141" y="1479019"/>
              <a:ext cx="168964" cy="168964"/>
            </a:xfrm>
            <a:prstGeom prst="ellipse">
              <a:avLst/>
            </a:prstGeom>
            <a:solidFill>
              <a:schemeClr val="lt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780" name="Google Shape;2780;p2"/>
            <p:cNvSpPr/>
            <p:nvPr/>
          </p:nvSpPr>
          <p:spPr>
            <a:xfrm rot="9909530">
              <a:off x="3057167" y="656705"/>
              <a:ext cx="112642" cy="112642"/>
            </a:xfrm>
            <a:prstGeom prst="ellipse">
              <a:avLst/>
            </a:prstGeom>
            <a:solidFill>
              <a:schemeClr val="lt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786" name="Google Shape;2786;p2"/>
            <p:cNvSpPr/>
            <p:nvPr/>
          </p:nvSpPr>
          <p:spPr>
            <a:xfrm rot="10800000">
              <a:off x="3959554" y="1837534"/>
              <a:ext cx="168964" cy="168964"/>
            </a:xfrm>
            <a:prstGeom prst="ellipse">
              <a:avLst/>
            </a:prstGeom>
            <a:solidFill>
              <a:schemeClr val="lt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760" name="Google Shape;2760;p2"/>
            <p:cNvSpPr/>
            <p:nvPr/>
          </p:nvSpPr>
          <p:spPr>
            <a:xfrm rot="10800000">
              <a:off x="5632260" y="1837534"/>
              <a:ext cx="112642" cy="112642"/>
            </a:xfrm>
            <a:prstGeom prst="ellipse">
              <a:avLst/>
            </a:prstGeom>
            <a:solidFill>
              <a:schemeClr val="lt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784" name="Google Shape;2784;p2"/>
            <p:cNvSpPr/>
            <p:nvPr/>
          </p:nvSpPr>
          <p:spPr>
            <a:xfrm rot="10800000">
              <a:off x="4963011" y="1205346"/>
              <a:ext cx="112642" cy="112642"/>
            </a:xfrm>
            <a:prstGeom prst="ellipse">
              <a:avLst/>
            </a:prstGeom>
            <a:solidFill>
              <a:schemeClr val="lt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782" name="Google Shape;2782;p2"/>
            <p:cNvSpPr/>
            <p:nvPr/>
          </p:nvSpPr>
          <p:spPr>
            <a:xfrm rot="10800000">
              <a:off x="4055922" y="792849"/>
              <a:ext cx="168964" cy="168964"/>
            </a:xfrm>
            <a:prstGeom prst="ellipse">
              <a:avLst/>
            </a:prstGeom>
            <a:solidFill>
              <a:schemeClr val="lt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cxnSp>
          <p:nvCxnSpPr>
            <p:cNvPr id="2801" name="Google Shape;2801;p2"/>
            <p:cNvCxnSpPr>
              <a:stCxn id="2782" idx="0"/>
              <a:endCxn id="2786" idx="0"/>
            </p:cNvCxnSpPr>
            <p:nvPr/>
          </p:nvCxnSpPr>
          <p:spPr>
            <a:xfrm flipH="1">
              <a:off x="4044104" y="961813"/>
              <a:ext cx="96300" cy="10446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2771" name="Google Shape;2771;p2"/>
            <p:cNvSpPr/>
            <p:nvPr/>
          </p:nvSpPr>
          <p:spPr>
            <a:xfrm rot="10800000">
              <a:off x="2810261" y="3994688"/>
              <a:ext cx="168964" cy="168964"/>
            </a:xfrm>
            <a:prstGeom prst="ellipse">
              <a:avLst/>
            </a:prstGeom>
            <a:solidFill>
              <a:schemeClr val="lt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cxnSp>
          <p:nvCxnSpPr>
            <p:cNvPr id="2802" name="Google Shape;2802;p2"/>
            <p:cNvCxnSpPr>
              <a:stCxn id="2771" idx="1"/>
              <a:endCxn id="2755" idx="6"/>
            </p:cNvCxnSpPr>
            <p:nvPr/>
          </p:nvCxnSpPr>
          <p:spPr>
            <a:xfrm>
              <a:off x="2954481" y="4138908"/>
              <a:ext cx="1045200" cy="727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803" name="Google Shape;2803;p2"/>
            <p:cNvCxnSpPr>
              <a:stCxn id="2773" idx="3"/>
              <a:endCxn id="2771" idx="7"/>
            </p:cNvCxnSpPr>
            <p:nvPr/>
          </p:nvCxnSpPr>
          <p:spPr>
            <a:xfrm rot="10800000" flipH="1">
              <a:off x="2194984" y="4138801"/>
              <a:ext cx="639900" cy="4134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804" name="Google Shape;2804;p2"/>
            <p:cNvCxnSpPr>
              <a:stCxn id="2771" idx="3"/>
              <a:endCxn id="2766" idx="0"/>
            </p:cNvCxnSpPr>
            <p:nvPr/>
          </p:nvCxnSpPr>
          <p:spPr>
            <a:xfrm rot="10800000" flipH="1">
              <a:off x="2954481" y="3666332"/>
              <a:ext cx="506700" cy="3531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</p:spTree>
  </p:cSld>
  <p:clrMapOvr>
    <a:masterClrMapping/>
  </p:clrMapOvr>
  <p:transition spd="slow">
    <p:push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808" name="Shape 2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9" name="Google Shape;2809;p3"/>
          <p:cNvSpPr txBox="1"/>
          <p:nvPr>
            <p:ph type="body" idx="1"/>
          </p:nvPr>
        </p:nvSpPr>
        <p:spPr>
          <a:xfrm>
            <a:off x="357505" y="351155"/>
            <a:ext cx="11573510" cy="1591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83E45"/>
              </a:buClr>
              <a:buSzPts val="4000"/>
              <a:buNone/>
            </a:pPr>
            <a:r>
              <a:rPr lang="ru-RU" sz="4000" b="1">
                <a:solidFill>
                  <a:srgbClr val="283E45"/>
                </a:solidFill>
              </a:rPr>
              <a:t>Кэш</a:t>
            </a:r>
            <a:r>
              <a:rPr lang="ru-RU" sz="4000">
                <a:solidFill>
                  <a:srgbClr val="283E45"/>
                </a:solidFill>
              </a:rPr>
              <a:t> – это небольшая, но быстрая память(буфер), предназначенная для временного хранения данных, которые компьютер или процессор часто используют. </a:t>
            </a:r>
            <a:endParaRPr lang="ru-RU" sz="4000">
              <a:solidFill>
                <a:srgbClr val="283E45"/>
              </a:solidFill>
            </a:endParaRPr>
          </a:p>
        </p:txBody>
      </p:sp>
      <p:pic>
        <p:nvPicPr>
          <p:cNvPr id="3" name="Изображение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6400" y="2457450"/>
            <a:ext cx="11525250" cy="3724275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819" name="Shape 2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0" name="Google Shape;2820;p5"/>
          <p:cNvSpPr txBox="1"/>
          <p:nvPr>
            <p:ph type="body" idx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83E45"/>
              </a:buClr>
              <a:buSzPts val="5400"/>
              <a:buNone/>
            </a:pPr>
            <a:r>
              <a:rPr lang="ru-RU">
                <a:solidFill>
                  <a:srgbClr val="283E45"/>
                </a:solidFill>
              </a:rPr>
              <a:t>Область применения</a:t>
            </a:r>
            <a:endParaRPr>
              <a:solidFill>
                <a:srgbClr val="283E45"/>
              </a:solidFill>
            </a:endParaRPr>
          </a:p>
        </p:txBody>
      </p:sp>
      <p:pic>
        <p:nvPicPr>
          <p:cNvPr id="2821" name="Google Shape;2821;p5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744582" y="1599329"/>
            <a:ext cx="2651760" cy="21214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2" name="Google Shape;2822;p5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4143918" y="1599329"/>
            <a:ext cx="2771089" cy="21214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3" name="Google Shape;2823;p5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7547184" y="1599329"/>
            <a:ext cx="4229174" cy="21214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4" name="Google Shape;2824;p5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563515" y="4008116"/>
            <a:ext cx="3580821" cy="26016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5" name="Google Shape;2825;p5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4604385" y="4008120"/>
            <a:ext cx="4396740" cy="26015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Изображение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77655" y="4306570"/>
            <a:ext cx="2805430" cy="1820545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835" name="Shape 2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6" name="Google Shape;2836;p7"/>
          <p:cNvSpPr/>
          <p:nvPr/>
        </p:nvSpPr>
        <p:spPr>
          <a:xfrm>
            <a:off x="0" y="2255375"/>
            <a:ext cx="12192000" cy="2347250"/>
          </a:xfrm>
          <a:prstGeom prst="rect">
            <a:avLst/>
          </a:prstGeom>
          <a:solidFill>
            <a:schemeClr val="accent1">
              <a:alpha val="4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837" name="Google Shape;2837;p7"/>
          <p:cNvSpPr/>
          <p:nvPr/>
        </p:nvSpPr>
        <p:spPr>
          <a:xfrm>
            <a:off x="0" y="2339545"/>
            <a:ext cx="12192000" cy="21789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838" name="Google Shape;2838;p7"/>
          <p:cNvSpPr txBox="1"/>
          <p:nvPr/>
        </p:nvSpPr>
        <p:spPr>
          <a:xfrm>
            <a:off x="0" y="2619707"/>
            <a:ext cx="12192000" cy="1569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800" b="1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Аппаратная</a:t>
            </a:r>
            <a:endParaRPr lang="ru-RU" sz="4800" b="1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800" b="1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реализация</a:t>
            </a:r>
            <a:endParaRPr sz="4800" b="1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grpSp>
        <p:nvGrpSpPr>
          <p:cNvPr id="2839" name="Google Shape;2839;p7"/>
          <p:cNvGrpSpPr/>
          <p:nvPr/>
        </p:nvGrpSpPr>
        <p:grpSpPr>
          <a:xfrm>
            <a:off x="363396" y="1947431"/>
            <a:ext cx="3178384" cy="2954473"/>
            <a:chOff x="1468153" y="644158"/>
            <a:chExt cx="4602491" cy="4278253"/>
          </a:xfrm>
        </p:grpSpPr>
        <p:cxnSp>
          <p:nvCxnSpPr>
            <p:cNvPr id="2840" name="Google Shape;2840;p7"/>
            <p:cNvCxnSpPr>
              <a:stCxn id="2841" idx="0"/>
              <a:endCxn id="2842" idx="4"/>
            </p:cNvCxnSpPr>
            <p:nvPr/>
          </p:nvCxnSpPr>
          <p:spPr>
            <a:xfrm>
              <a:off x="5976804" y="2820922"/>
              <a:ext cx="9300" cy="7674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843" name="Google Shape;2843;p7"/>
            <p:cNvCxnSpPr>
              <a:stCxn id="2842" idx="7"/>
              <a:endCxn id="2844" idx="2"/>
            </p:cNvCxnSpPr>
            <p:nvPr/>
          </p:nvCxnSpPr>
          <p:spPr>
            <a:xfrm flipH="1">
              <a:off x="4112324" y="3732396"/>
              <a:ext cx="1814100" cy="11337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845" name="Google Shape;2845;p7"/>
            <p:cNvCxnSpPr>
              <a:stCxn id="2842" idx="6"/>
              <a:endCxn id="2846" idx="2"/>
            </p:cNvCxnSpPr>
            <p:nvPr/>
          </p:nvCxnSpPr>
          <p:spPr>
            <a:xfrm rot="10800000">
              <a:off x="4887680" y="3601558"/>
              <a:ext cx="1014000" cy="711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847" name="Google Shape;2847;p7"/>
            <p:cNvCxnSpPr>
              <a:stCxn id="2846" idx="7"/>
              <a:endCxn id="2844" idx="3"/>
            </p:cNvCxnSpPr>
            <p:nvPr/>
          </p:nvCxnSpPr>
          <p:spPr>
            <a:xfrm flipH="1">
              <a:off x="4095784" y="3661173"/>
              <a:ext cx="647700" cy="1165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848" name="Google Shape;2848;p7"/>
            <p:cNvCxnSpPr>
              <a:stCxn id="2841" idx="4"/>
              <a:endCxn id="2849" idx="1"/>
            </p:cNvCxnSpPr>
            <p:nvPr/>
          </p:nvCxnSpPr>
          <p:spPr>
            <a:xfrm rot="10800000">
              <a:off x="5728404" y="1933680"/>
              <a:ext cx="248400" cy="7746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850" name="Google Shape;2850;p7"/>
            <p:cNvCxnSpPr>
              <a:stCxn id="2851" idx="3"/>
              <a:endCxn id="2849" idx="7"/>
            </p:cNvCxnSpPr>
            <p:nvPr/>
          </p:nvCxnSpPr>
          <p:spPr>
            <a:xfrm rot="10800000" flipH="1">
              <a:off x="4911099" y="1933557"/>
              <a:ext cx="737700" cy="7011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852" name="Google Shape;2852;p7"/>
            <p:cNvCxnSpPr>
              <a:stCxn id="2851" idx="2"/>
              <a:endCxn id="2841" idx="6"/>
            </p:cNvCxnSpPr>
            <p:nvPr/>
          </p:nvCxnSpPr>
          <p:spPr>
            <a:xfrm>
              <a:off x="4935843" y="2694395"/>
              <a:ext cx="984600" cy="70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853" name="Google Shape;2853;p7"/>
            <p:cNvCxnSpPr>
              <a:stCxn id="2846" idx="4"/>
              <a:endCxn id="2851" idx="0"/>
            </p:cNvCxnSpPr>
            <p:nvPr/>
          </p:nvCxnSpPr>
          <p:spPr>
            <a:xfrm rot="10800000" flipH="1">
              <a:off x="4803222" y="2778953"/>
              <a:ext cx="48000" cy="7380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854" name="Google Shape;2854;p7"/>
            <p:cNvCxnSpPr>
              <a:stCxn id="2855" idx="3"/>
              <a:endCxn id="2851" idx="7"/>
            </p:cNvCxnSpPr>
            <p:nvPr/>
          </p:nvCxnSpPr>
          <p:spPr>
            <a:xfrm rot="10800000" flipH="1">
              <a:off x="3547370" y="2754255"/>
              <a:ext cx="1244400" cy="7821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856" name="Google Shape;2856;p7"/>
            <p:cNvCxnSpPr>
              <a:stCxn id="2855" idx="2"/>
              <a:endCxn id="2846" idx="6"/>
            </p:cNvCxnSpPr>
            <p:nvPr/>
          </p:nvCxnSpPr>
          <p:spPr>
            <a:xfrm>
              <a:off x="3560180" y="3599734"/>
              <a:ext cx="1158600" cy="18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857" name="Google Shape;2857;p7"/>
            <p:cNvCxnSpPr>
              <a:stCxn id="2855" idx="1"/>
              <a:endCxn id="2844" idx="4"/>
            </p:cNvCxnSpPr>
            <p:nvPr/>
          </p:nvCxnSpPr>
          <p:spPr>
            <a:xfrm>
              <a:off x="3524423" y="3653606"/>
              <a:ext cx="531600" cy="1156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858" name="Google Shape;2858;p7"/>
            <p:cNvCxnSpPr>
              <a:stCxn id="2859" idx="1"/>
              <a:endCxn id="2860" idx="6"/>
            </p:cNvCxnSpPr>
            <p:nvPr/>
          </p:nvCxnSpPr>
          <p:spPr>
            <a:xfrm>
              <a:off x="2243143" y="3265776"/>
              <a:ext cx="567000" cy="8133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861" name="Google Shape;2861;p7"/>
            <p:cNvCxnSpPr>
              <a:stCxn id="2859" idx="0"/>
              <a:endCxn id="2862" idx="4"/>
            </p:cNvCxnSpPr>
            <p:nvPr/>
          </p:nvCxnSpPr>
          <p:spPr>
            <a:xfrm flipH="1">
              <a:off x="2131452" y="3289800"/>
              <a:ext cx="75900" cy="12510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863" name="Google Shape;2863;p7"/>
            <p:cNvCxnSpPr>
              <a:stCxn id="2864" idx="1"/>
              <a:endCxn id="2865" idx="5"/>
            </p:cNvCxnSpPr>
            <p:nvPr/>
          </p:nvCxnSpPr>
          <p:spPr>
            <a:xfrm>
              <a:off x="1892361" y="1623239"/>
              <a:ext cx="839400" cy="7224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866" name="Google Shape;2866;p7"/>
            <p:cNvCxnSpPr>
              <a:stCxn id="2864" idx="7"/>
              <a:endCxn id="2867" idx="4"/>
            </p:cNvCxnSpPr>
            <p:nvPr/>
          </p:nvCxnSpPr>
          <p:spPr>
            <a:xfrm flipH="1">
              <a:off x="1552685" y="1623239"/>
              <a:ext cx="220200" cy="13095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868" name="Google Shape;2868;p7"/>
            <p:cNvCxnSpPr>
              <a:stCxn id="2864" idx="3"/>
              <a:endCxn id="2869" idx="6"/>
            </p:cNvCxnSpPr>
            <p:nvPr/>
          </p:nvCxnSpPr>
          <p:spPr>
            <a:xfrm rot="10800000" flipH="1">
              <a:off x="1892361" y="727363"/>
              <a:ext cx="1166700" cy="7764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870" name="Google Shape;2870;p7"/>
            <p:cNvCxnSpPr>
              <a:stCxn id="2871" idx="7"/>
              <a:endCxn id="2869" idx="1"/>
            </p:cNvCxnSpPr>
            <p:nvPr/>
          </p:nvCxnSpPr>
          <p:spPr>
            <a:xfrm rot="10800000">
              <a:off x="3162066" y="741469"/>
              <a:ext cx="918600" cy="1956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872" name="Google Shape;2872;p7"/>
            <p:cNvCxnSpPr>
              <a:stCxn id="2849" idx="4"/>
              <a:endCxn id="2873" idx="1"/>
            </p:cNvCxnSpPr>
            <p:nvPr/>
          </p:nvCxnSpPr>
          <p:spPr>
            <a:xfrm rot="10800000">
              <a:off x="5059181" y="1301434"/>
              <a:ext cx="629400" cy="5361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874" name="Google Shape;2874;p7"/>
            <p:cNvCxnSpPr>
              <a:stCxn id="2869" idx="0"/>
              <a:endCxn id="2875" idx="5"/>
            </p:cNvCxnSpPr>
            <p:nvPr/>
          </p:nvCxnSpPr>
          <p:spPr>
            <a:xfrm>
              <a:off x="3127914" y="767468"/>
              <a:ext cx="856500" cy="10947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876" name="Google Shape;2876;p7"/>
            <p:cNvCxnSpPr>
              <a:stCxn id="2871" idx="1"/>
              <a:endCxn id="2873" idx="5"/>
            </p:cNvCxnSpPr>
            <p:nvPr/>
          </p:nvCxnSpPr>
          <p:spPr>
            <a:xfrm>
              <a:off x="4200142" y="937069"/>
              <a:ext cx="779400" cy="2847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877" name="Google Shape;2877;p7"/>
            <p:cNvCxnSpPr>
              <a:stCxn id="2864" idx="0"/>
              <a:endCxn id="2859" idx="5"/>
            </p:cNvCxnSpPr>
            <p:nvPr/>
          </p:nvCxnSpPr>
          <p:spPr>
            <a:xfrm>
              <a:off x="1832623" y="1647983"/>
              <a:ext cx="316800" cy="15555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878" name="Google Shape;2878;p7"/>
            <p:cNvCxnSpPr>
              <a:stCxn id="2862" idx="4"/>
              <a:endCxn id="2867" idx="0"/>
            </p:cNvCxnSpPr>
            <p:nvPr/>
          </p:nvCxnSpPr>
          <p:spPr>
            <a:xfrm rot="10800000">
              <a:off x="1552645" y="3101660"/>
              <a:ext cx="578700" cy="14391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879" name="Google Shape;2879;p7"/>
            <p:cNvCxnSpPr>
              <a:stCxn id="2867" idx="1"/>
              <a:endCxn id="2859" idx="0"/>
            </p:cNvCxnSpPr>
            <p:nvPr/>
          </p:nvCxnSpPr>
          <p:spPr>
            <a:xfrm>
              <a:off x="1612373" y="3077009"/>
              <a:ext cx="594900" cy="2127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880" name="Google Shape;2880;p7"/>
            <p:cNvCxnSpPr>
              <a:stCxn id="2862" idx="1"/>
              <a:endCxn id="2844" idx="6"/>
            </p:cNvCxnSpPr>
            <p:nvPr/>
          </p:nvCxnSpPr>
          <p:spPr>
            <a:xfrm>
              <a:off x="2220453" y="4668930"/>
              <a:ext cx="1779000" cy="1971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881" name="Google Shape;2881;p7"/>
            <p:cNvCxnSpPr>
              <a:stCxn id="2859" idx="2"/>
              <a:endCxn id="2855" idx="6"/>
            </p:cNvCxnSpPr>
            <p:nvPr/>
          </p:nvCxnSpPr>
          <p:spPr>
            <a:xfrm>
              <a:off x="2251465" y="3223481"/>
              <a:ext cx="1143000" cy="3438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882" name="Google Shape;2882;p7"/>
            <p:cNvCxnSpPr>
              <a:stCxn id="2865" idx="1"/>
              <a:endCxn id="2855" idx="5"/>
            </p:cNvCxnSpPr>
            <p:nvPr/>
          </p:nvCxnSpPr>
          <p:spPr>
            <a:xfrm>
              <a:off x="2851098" y="2465259"/>
              <a:ext cx="579000" cy="1048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883" name="Google Shape;2883;p7"/>
            <p:cNvCxnSpPr>
              <a:stCxn id="2865" idx="3"/>
            </p:cNvCxnSpPr>
            <p:nvPr/>
          </p:nvCxnSpPr>
          <p:spPr>
            <a:xfrm rot="10800000" flipH="1">
              <a:off x="2851098" y="1917383"/>
              <a:ext cx="1108500" cy="4284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884" name="Google Shape;2884;p7"/>
            <p:cNvCxnSpPr>
              <a:stCxn id="2855" idx="4"/>
              <a:endCxn id="2875" idx="7"/>
            </p:cNvCxnSpPr>
            <p:nvPr/>
          </p:nvCxnSpPr>
          <p:spPr>
            <a:xfrm rot="10800000" flipH="1">
              <a:off x="3493497" y="1981698"/>
              <a:ext cx="490800" cy="15189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885" name="Google Shape;2885;p7"/>
            <p:cNvCxnSpPr>
              <a:stCxn id="2851" idx="5"/>
            </p:cNvCxnSpPr>
            <p:nvPr/>
          </p:nvCxnSpPr>
          <p:spPr>
            <a:xfrm rot="10800000">
              <a:off x="4128323" y="1915857"/>
              <a:ext cx="663300" cy="7188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886" name="Google Shape;2886;p7"/>
            <p:cNvCxnSpPr>
              <a:stCxn id="2865" idx="7"/>
              <a:endCxn id="2859" idx="3"/>
            </p:cNvCxnSpPr>
            <p:nvPr/>
          </p:nvCxnSpPr>
          <p:spPr>
            <a:xfrm flipH="1">
              <a:off x="2227322" y="2465259"/>
              <a:ext cx="504300" cy="7224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887" name="Google Shape;2887;p7"/>
            <p:cNvCxnSpPr>
              <a:stCxn id="2841" idx="7"/>
              <a:endCxn id="2846" idx="3"/>
            </p:cNvCxnSpPr>
            <p:nvPr/>
          </p:nvCxnSpPr>
          <p:spPr>
            <a:xfrm flipH="1">
              <a:off x="4862979" y="2804426"/>
              <a:ext cx="1074000" cy="7374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888" name="Google Shape;2888;p7"/>
            <p:cNvCxnSpPr>
              <a:stCxn id="2873" idx="7"/>
              <a:endCxn id="2875" idx="3"/>
            </p:cNvCxnSpPr>
            <p:nvPr/>
          </p:nvCxnSpPr>
          <p:spPr>
            <a:xfrm flipH="1">
              <a:off x="4103807" y="1301492"/>
              <a:ext cx="875700" cy="5607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889" name="Google Shape;2889;p7"/>
            <p:cNvCxnSpPr>
              <a:stCxn id="2869" idx="7"/>
              <a:endCxn id="2865" idx="4"/>
            </p:cNvCxnSpPr>
            <p:nvPr/>
          </p:nvCxnSpPr>
          <p:spPr>
            <a:xfrm flipH="1">
              <a:off x="2791492" y="761723"/>
              <a:ext cx="293700" cy="15594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2842" name="Google Shape;2842;p7"/>
            <p:cNvSpPr/>
            <p:nvPr/>
          </p:nvSpPr>
          <p:spPr>
            <a:xfrm rot="10800000">
              <a:off x="5901680" y="3588176"/>
              <a:ext cx="168964" cy="168964"/>
            </a:xfrm>
            <a:prstGeom prst="ellipse">
              <a:avLst/>
            </a:prstGeom>
            <a:solidFill>
              <a:schemeClr val="lt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841" name="Google Shape;2841;p7"/>
            <p:cNvSpPr/>
            <p:nvPr/>
          </p:nvSpPr>
          <p:spPr>
            <a:xfrm rot="10800000">
              <a:off x="5920483" y="2708280"/>
              <a:ext cx="112642" cy="112642"/>
            </a:xfrm>
            <a:prstGeom prst="ellipse">
              <a:avLst/>
            </a:prstGeom>
            <a:solidFill>
              <a:schemeClr val="lt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851" name="Google Shape;2851;p7"/>
            <p:cNvSpPr/>
            <p:nvPr/>
          </p:nvSpPr>
          <p:spPr>
            <a:xfrm rot="10800000">
              <a:off x="4766879" y="2609913"/>
              <a:ext cx="168964" cy="168964"/>
            </a:xfrm>
            <a:prstGeom prst="ellipse">
              <a:avLst/>
            </a:prstGeom>
            <a:solidFill>
              <a:schemeClr val="lt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865" name="Google Shape;2865;p7"/>
            <p:cNvSpPr/>
            <p:nvPr/>
          </p:nvSpPr>
          <p:spPr>
            <a:xfrm rot="10800000">
              <a:off x="2706878" y="2321039"/>
              <a:ext cx="168964" cy="168964"/>
            </a:xfrm>
            <a:prstGeom prst="ellipse">
              <a:avLst/>
            </a:prstGeom>
            <a:solidFill>
              <a:schemeClr val="lt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859" name="Google Shape;2859;p7"/>
            <p:cNvSpPr/>
            <p:nvPr/>
          </p:nvSpPr>
          <p:spPr>
            <a:xfrm rot="10117832">
              <a:off x="2139928" y="3178263"/>
              <a:ext cx="112642" cy="112642"/>
            </a:xfrm>
            <a:prstGeom prst="ellipse">
              <a:avLst/>
            </a:prstGeom>
            <a:solidFill>
              <a:schemeClr val="lt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862" name="Google Shape;2862;p7"/>
            <p:cNvSpPr/>
            <p:nvPr/>
          </p:nvSpPr>
          <p:spPr>
            <a:xfrm rot="10061494">
              <a:off x="2064872" y="4538818"/>
              <a:ext cx="168964" cy="168964"/>
            </a:xfrm>
            <a:prstGeom prst="ellipse">
              <a:avLst/>
            </a:prstGeom>
            <a:solidFill>
              <a:schemeClr val="lt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855" name="Google Shape;2855;p7"/>
            <p:cNvSpPr/>
            <p:nvPr/>
          </p:nvSpPr>
          <p:spPr>
            <a:xfrm rot="-10135587">
              <a:off x="3392789" y="3499025"/>
              <a:ext cx="168964" cy="168964"/>
            </a:xfrm>
            <a:prstGeom prst="ellipse">
              <a:avLst/>
            </a:prstGeom>
            <a:solidFill>
              <a:schemeClr val="lt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846" name="Google Shape;2846;p7"/>
            <p:cNvSpPr/>
            <p:nvPr/>
          </p:nvSpPr>
          <p:spPr>
            <a:xfrm rot="10800000">
              <a:off x="4718740" y="3516953"/>
              <a:ext cx="168964" cy="168964"/>
            </a:xfrm>
            <a:prstGeom prst="ellipse">
              <a:avLst/>
            </a:prstGeom>
            <a:solidFill>
              <a:schemeClr val="lt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844" name="Google Shape;2844;p7"/>
            <p:cNvSpPr/>
            <p:nvPr/>
          </p:nvSpPr>
          <p:spPr>
            <a:xfrm rot="10800000">
              <a:off x="3999600" y="4809769"/>
              <a:ext cx="112642" cy="112642"/>
            </a:xfrm>
            <a:prstGeom prst="ellipse">
              <a:avLst/>
            </a:prstGeom>
            <a:solidFill>
              <a:schemeClr val="lt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867" name="Google Shape;2867;p7"/>
            <p:cNvSpPr/>
            <p:nvPr/>
          </p:nvSpPr>
          <p:spPr>
            <a:xfrm rot="10800000">
              <a:off x="1468153" y="2932789"/>
              <a:ext cx="168964" cy="168964"/>
            </a:xfrm>
            <a:prstGeom prst="ellipse">
              <a:avLst/>
            </a:prstGeom>
            <a:solidFill>
              <a:schemeClr val="lt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864" name="Google Shape;2864;p7"/>
            <p:cNvSpPr/>
            <p:nvPr/>
          </p:nvSpPr>
          <p:spPr>
            <a:xfrm rot="10800000">
              <a:off x="1748141" y="1479019"/>
              <a:ext cx="168964" cy="168964"/>
            </a:xfrm>
            <a:prstGeom prst="ellipse">
              <a:avLst/>
            </a:prstGeom>
            <a:solidFill>
              <a:schemeClr val="lt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869" name="Google Shape;2869;p7"/>
            <p:cNvSpPr/>
            <p:nvPr/>
          </p:nvSpPr>
          <p:spPr>
            <a:xfrm rot="9909530">
              <a:off x="3057167" y="656705"/>
              <a:ext cx="112642" cy="112642"/>
            </a:xfrm>
            <a:prstGeom prst="ellipse">
              <a:avLst/>
            </a:prstGeom>
            <a:solidFill>
              <a:schemeClr val="lt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875" name="Google Shape;2875;p7"/>
            <p:cNvSpPr/>
            <p:nvPr/>
          </p:nvSpPr>
          <p:spPr>
            <a:xfrm rot="10800000">
              <a:off x="3959554" y="1837534"/>
              <a:ext cx="168964" cy="168964"/>
            </a:xfrm>
            <a:prstGeom prst="ellipse">
              <a:avLst/>
            </a:prstGeom>
            <a:solidFill>
              <a:schemeClr val="lt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849" name="Google Shape;2849;p7"/>
            <p:cNvSpPr/>
            <p:nvPr/>
          </p:nvSpPr>
          <p:spPr>
            <a:xfrm rot="10800000">
              <a:off x="5632260" y="1837534"/>
              <a:ext cx="112642" cy="112642"/>
            </a:xfrm>
            <a:prstGeom prst="ellipse">
              <a:avLst/>
            </a:prstGeom>
            <a:solidFill>
              <a:schemeClr val="lt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873" name="Google Shape;2873;p7"/>
            <p:cNvSpPr/>
            <p:nvPr/>
          </p:nvSpPr>
          <p:spPr>
            <a:xfrm rot="10800000">
              <a:off x="4963011" y="1205346"/>
              <a:ext cx="112642" cy="112642"/>
            </a:xfrm>
            <a:prstGeom prst="ellipse">
              <a:avLst/>
            </a:prstGeom>
            <a:solidFill>
              <a:schemeClr val="lt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871" name="Google Shape;2871;p7"/>
            <p:cNvSpPr/>
            <p:nvPr/>
          </p:nvSpPr>
          <p:spPr>
            <a:xfrm rot="10800000">
              <a:off x="4055922" y="792849"/>
              <a:ext cx="168964" cy="168964"/>
            </a:xfrm>
            <a:prstGeom prst="ellipse">
              <a:avLst/>
            </a:prstGeom>
            <a:solidFill>
              <a:schemeClr val="lt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cxnSp>
          <p:nvCxnSpPr>
            <p:cNvPr id="2890" name="Google Shape;2890;p7"/>
            <p:cNvCxnSpPr>
              <a:stCxn id="2871" idx="0"/>
              <a:endCxn id="2875" idx="0"/>
            </p:cNvCxnSpPr>
            <p:nvPr/>
          </p:nvCxnSpPr>
          <p:spPr>
            <a:xfrm flipH="1">
              <a:off x="4044104" y="961813"/>
              <a:ext cx="96300" cy="10446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2860" name="Google Shape;2860;p7"/>
            <p:cNvSpPr/>
            <p:nvPr/>
          </p:nvSpPr>
          <p:spPr>
            <a:xfrm rot="10800000">
              <a:off x="2810261" y="3994688"/>
              <a:ext cx="168964" cy="168964"/>
            </a:xfrm>
            <a:prstGeom prst="ellipse">
              <a:avLst/>
            </a:prstGeom>
            <a:solidFill>
              <a:schemeClr val="lt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cxnSp>
          <p:nvCxnSpPr>
            <p:cNvPr id="2891" name="Google Shape;2891;p7"/>
            <p:cNvCxnSpPr>
              <a:stCxn id="2860" idx="1"/>
              <a:endCxn id="2844" idx="6"/>
            </p:cNvCxnSpPr>
            <p:nvPr/>
          </p:nvCxnSpPr>
          <p:spPr>
            <a:xfrm>
              <a:off x="2954481" y="4138908"/>
              <a:ext cx="1045200" cy="727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892" name="Google Shape;2892;p7"/>
            <p:cNvCxnSpPr>
              <a:stCxn id="2862" idx="3"/>
              <a:endCxn id="2860" idx="7"/>
            </p:cNvCxnSpPr>
            <p:nvPr/>
          </p:nvCxnSpPr>
          <p:spPr>
            <a:xfrm rot="10800000" flipH="1">
              <a:off x="2194984" y="4138801"/>
              <a:ext cx="639900" cy="4134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893" name="Google Shape;2893;p7"/>
            <p:cNvCxnSpPr>
              <a:stCxn id="2860" idx="3"/>
              <a:endCxn id="2855" idx="0"/>
            </p:cNvCxnSpPr>
            <p:nvPr/>
          </p:nvCxnSpPr>
          <p:spPr>
            <a:xfrm rot="10800000" flipH="1">
              <a:off x="2954481" y="3666332"/>
              <a:ext cx="506700" cy="3531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</p:spTree>
  </p:cSld>
  <p:clrMapOvr>
    <a:masterClrMapping/>
  </p:clrMapOvr>
  <p:transition spd="slow">
    <p:push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897" name="Shape 2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8" name="Google Shape;2898;p8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1828800" y="559485"/>
            <a:ext cx="8373291" cy="25957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9" name="Google Shape;2899;p8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828800" y="3475508"/>
            <a:ext cx="8375994" cy="26379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903" name="Shape 2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4" name="Google Shape;2904;p9"/>
          <p:cNvSpPr/>
          <p:nvPr/>
        </p:nvSpPr>
        <p:spPr>
          <a:xfrm>
            <a:off x="0" y="2255375"/>
            <a:ext cx="12192000" cy="2347250"/>
          </a:xfrm>
          <a:prstGeom prst="rect">
            <a:avLst/>
          </a:prstGeom>
          <a:solidFill>
            <a:schemeClr val="accent1">
              <a:alpha val="4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905" name="Google Shape;2905;p9"/>
          <p:cNvSpPr/>
          <p:nvPr/>
        </p:nvSpPr>
        <p:spPr>
          <a:xfrm>
            <a:off x="0" y="2339545"/>
            <a:ext cx="12192000" cy="21789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906" name="Google Shape;2906;p9"/>
          <p:cNvSpPr txBox="1"/>
          <p:nvPr/>
        </p:nvSpPr>
        <p:spPr>
          <a:xfrm>
            <a:off x="0" y="2619707"/>
            <a:ext cx="12192000" cy="1569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800" b="1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Программная</a:t>
            </a:r>
            <a:endParaRPr lang="ru-RU" sz="4800" b="1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800" b="1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реализация</a:t>
            </a:r>
            <a:endParaRPr sz="4800" b="1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grpSp>
        <p:nvGrpSpPr>
          <p:cNvPr id="2907" name="Google Shape;2907;p9"/>
          <p:cNvGrpSpPr/>
          <p:nvPr/>
        </p:nvGrpSpPr>
        <p:grpSpPr>
          <a:xfrm>
            <a:off x="363396" y="1947431"/>
            <a:ext cx="3178384" cy="2954473"/>
            <a:chOff x="1468153" y="644158"/>
            <a:chExt cx="4602491" cy="4278253"/>
          </a:xfrm>
        </p:grpSpPr>
        <p:cxnSp>
          <p:nvCxnSpPr>
            <p:cNvPr id="2908" name="Google Shape;2908;p9"/>
            <p:cNvCxnSpPr>
              <a:stCxn id="2909" idx="0"/>
              <a:endCxn id="2910" idx="4"/>
            </p:cNvCxnSpPr>
            <p:nvPr/>
          </p:nvCxnSpPr>
          <p:spPr>
            <a:xfrm>
              <a:off x="5976804" y="2820922"/>
              <a:ext cx="9300" cy="7674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911" name="Google Shape;2911;p9"/>
            <p:cNvCxnSpPr>
              <a:stCxn id="2910" idx="7"/>
              <a:endCxn id="2912" idx="2"/>
            </p:cNvCxnSpPr>
            <p:nvPr/>
          </p:nvCxnSpPr>
          <p:spPr>
            <a:xfrm flipH="1">
              <a:off x="4112324" y="3732396"/>
              <a:ext cx="1814100" cy="11337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913" name="Google Shape;2913;p9"/>
            <p:cNvCxnSpPr>
              <a:stCxn id="2910" idx="6"/>
              <a:endCxn id="2914" idx="2"/>
            </p:cNvCxnSpPr>
            <p:nvPr/>
          </p:nvCxnSpPr>
          <p:spPr>
            <a:xfrm rot="10800000">
              <a:off x="4887680" y="3601558"/>
              <a:ext cx="1014000" cy="711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915" name="Google Shape;2915;p9"/>
            <p:cNvCxnSpPr>
              <a:stCxn id="2914" idx="7"/>
              <a:endCxn id="2912" idx="3"/>
            </p:cNvCxnSpPr>
            <p:nvPr/>
          </p:nvCxnSpPr>
          <p:spPr>
            <a:xfrm flipH="1">
              <a:off x="4095784" y="3661173"/>
              <a:ext cx="647700" cy="1165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916" name="Google Shape;2916;p9"/>
            <p:cNvCxnSpPr>
              <a:stCxn id="2909" idx="4"/>
              <a:endCxn id="2917" idx="1"/>
            </p:cNvCxnSpPr>
            <p:nvPr/>
          </p:nvCxnSpPr>
          <p:spPr>
            <a:xfrm rot="10800000">
              <a:off x="5728404" y="1933680"/>
              <a:ext cx="248400" cy="7746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918" name="Google Shape;2918;p9"/>
            <p:cNvCxnSpPr>
              <a:stCxn id="2919" idx="3"/>
              <a:endCxn id="2917" idx="7"/>
            </p:cNvCxnSpPr>
            <p:nvPr/>
          </p:nvCxnSpPr>
          <p:spPr>
            <a:xfrm rot="10800000" flipH="1">
              <a:off x="4911099" y="1933557"/>
              <a:ext cx="737700" cy="7011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920" name="Google Shape;2920;p9"/>
            <p:cNvCxnSpPr>
              <a:stCxn id="2919" idx="2"/>
              <a:endCxn id="2909" idx="6"/>
            </p:cNvCxnSpPr>
            <p:nvPr/>
          </p:nvCxnSpPr>
          <p:spPr>
            <a:xfrm>
              <a:off x="4935843" y="2694395"/>
              <a:ext cx="984600" cy="70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921" name="Google Shape;2921;p9"/>
            <p:cNvCxnSpPr>
              <a:stCxn id="2914" idx="4"/>
              <a:endCxn id="2919" idx="0"/>
            </p:cNvCxnSpPr>
            <p:nvPr/>
          </p:nvCxnSpPr>
          <p:spPr>
            <a:xfrm rot="10800000" flipH="1">
              <a:off x="4803222" y="2778953"/>
              <a:ext cx="48000" cy="7380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922" name="Google Shape;2922;p9"/>
            <p:cNvCxnSpPr>
              <a:stCxn id="2923" idx="3"/>
              <a:endCxn id="2919" idx="7"/>
            </p:cNvCxnSpPr>
            <p:nvPr/>
          </p:nvCxnSpPr>
          <p:spPr>
            <a:xfrm rot="10800000" flipH="1">
              <a:off x="3547370" y="2754255"/>
              <a:ext cx="1244400" cy="7821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924" name="Google Shape;2924;p9"/>
            <p:cNvCxnSpPr>
              <a:stCxn id="2923" idx="2"/>
              <a:endCxn id="2914" idx="6"/>
            </p:cNvCxnSpPr>
            <p:nvPr/>
          </p:nvCxnSpPr>
          <p:spPr>
            <a:xfrm>
              <a:off x="3560180" y="3599734"/>
              <a:ext cx="1158600" cy="18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925" name="Google Shape;2925;p9"/>
            <p:cNvCxnSpPr>
              <a:stCxn id="2923" idx="1"/>
              <a:endCxn id="2912" idx="4"/>
            </p:cNvCxnSpPr>
            <p:nvPr/>
          </p:nvCxnSpPr>
          <p:spPr>
            <a:xfrm>
              <a:off x="3524423" y="3653606"/>
              <a:ext cx="531600" cy="1156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926" name="Google Shape;2926;p9"/>
            <p:cNvCxnSpPr>
              <a:stCxn id="2927" idx="1"/>
              <a:endCxn id="2928" idx="6"/>
            </p:cNvCxnSpPr>
            <p:nvPr/>
          </p:nvCxnSpPr>
          <p:spPr>
            <a:xfrm>
              <a:off x="2243143" y="3265776"/>
              <a:ext cx="567000" cy="8133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929" name="Google Shape;2929;p9"/>
            <p:cNvCxnSpPr>
              <a:stCxn id="2927" idx="0"/>
              <a:endCxn id="2930" idx="4"/>
            </p:cNvCxnSpPr>
            <p:nvPr/>
          </p:nvCxnSpPr>
          <p:spPr>
            <a:xfrm flipH="1">
              <a:off x="2131452" y="3289800"/>
              <a:ext cx="75900" cy="12510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931" name="Google Shape;2931;p9"/>
            <p:cNvCxnSpPr>
              <a:stCxn id="2932" idx="1"/>
              <a:endCxn id="2933" idx="5"/>
            </p:cNvCxnSpPr>
            <p:nvPr/>
          </p:nvCxnSpPr>
          <p:spPr>
            <a:xfrm>
              <a:off x="1892361" y="1623239"/>
              <a:ext cx="839400" cy="7224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934" name="Google Shape;2934;p9"/>
            <p:cNvCxnSpPr>
              <a:stCxn id="2932" idx="7"/>
              <a:endCxn id="2935" idx="4"/>
            </p:cNvCxnSpPr>
            <p:nvPr/>
          </p:nvCxnSpPr>
          <p:spPr>
            <a:xfrm flipH="1">
              <a:off x="1552685" y="1623239"/>
              <a:ext cx="220200" cy="13095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936" name="Google Shape;2936;p9"/>
            <p:cNvCxnSpPr>
              <a:stCxn id="2932" idx="3"/>
              <a:endCxn id="2937" idx="6"/>
            </p:cNvCxnSpPr>
            <p:nvPr/>
          </p:nvCxnSpPr>
          <p:spPr>
            <a:xfrm rot="10800000" flipH="1">
              <a:off x="1892361" y="727363"/>
              <a:ext cx="1166700" cy="7764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938" name="Google Shape;2938;p9"/>
            <p:cNvCxnSpPr>
              <a:stCxn id="2939" idx="7"/>
              <a:endCxn id="2937" idx="1"/>
            </p:cNvCxnSpPr>
            <p:nvPr/>
          </p:nvCxnSpPr>
          <p:spPr>
            <a:xfrm rot="10800000">
              <a:off x="3162066" y="741469"/>
              <a:ext cx="918600" cy="1956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940" name="Google Shape;2940;p9"/>
            <p:cNvCxnSpPr>
              <a:stCxn id="2917" idx="4"/>
              <a:endCxn id="2941" idx="1"/>
            </p:cNvCxnSpPr>
            <p:nvPr/>
          </p:nvCxnSpPr>
          <p:spPr>
            <a:xfrm rot="10800000">
              <a:off x="5059181" y="1301434"/>
              <a:ext cx="629400" cy="5361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942" name="Google Shape;2942;p9"/>
            <p:cNvCxnSpPr>
              <a:stCxn id="2937" idx="0"/>
              <a:endCxn id="2943" idx="5"/>
            </p:cNvCxnSpPr>
            <p:nvPr/>
          </p:nvCxnSpPr>
          <p:spPr>
            <a:xfrm>
              <a:off x="3127914" y="767468"/>
              <a:ext cx="856500" cy="10947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944" name="Google Shape;2944;p9"/>
            <p:cNvCxnSpPr>
              <a:stCxn id="2939" idx="1"/>
              <a:endCxn id="2941" idx="5"/>
            </p:cNvCxnSpPr>
            <p:nvPr/>
          </p:nvCxnSpPr>
          <p:spPr>
            <a:xfrm>
              <a:off x="4200142" y="937069"/>
              <a:ext cx="779400" cy="2847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945" name="Google Shape;2945;p9"/>
            <p:cNvCxnSpPr>
              <a:stCxn id="2932" idx="0"/>
              <a:endCxn id="2927" idx="5"/>
            </p:cNvCxnSpPr>
            <p:nvPr/>
          </p:nvCxnSpPr>
          <p:spPr>
            <a:xfrm>
              <a:off x="1832623" y="1647983"/>
              <a:ext cx="316800" cy="15555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946" name="Google Shape;2946;p9"/>
            <p:cNvCxnSpPr>
              <a:stCxn id="2930" idx="4"/>
              <a:endCxn id="2935" idx="0"/>
            </p:cNvCxnSpPr>
            <p:nvPr/>
          </p:nvCxnSpPr>
          <p:spPr>
            <a:xfrm rot="10800000">
              <a:off x="1552645" y="3101660"/>
              <a:ext cx="578700" cy="14391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947" name="Google Shape;2947;p9"/>
            <p:cNvCxnSpPr>
              <a:stCxn id="2935" idx="1"/>
              <a:endCxn id="2927" idx="0"/>
            </p:cNvCxnSpPr>
            <p:nvPr/>
          </p:nvCxnSpPr>
          <p:spPr>
            <a:xfrm>
              <a:off x="1612373" y="3077009"/>
              <a:ext cx="594900" cy="2127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948" name="Google Shape;2948;p9"/>
            <p:cNvCxnSpPr>
              <a:stCxn id="2930" idx="1"/>
              <a:endCxn id="2912" idx="6"/>
            </p:cNvCxnSpPr>
            <p:nvPr/>
          </p:nvCxnSpPr>
          <p:spPr>
            <a:xfrm>
              <a:off x="2220453" y="4668930"/>
              <a:ext cx="1779000" cy="1971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949" name="Google Shape;2949;p9"/>
            <p:cNvCxnSpPr>
              <a:stCxn id="2927" idx="2"/>
              <a:endCxn id="2923" idx="6"/>
            </p:cNvCxnSpPr>
            <p:nvPr/>
          </p:nvCxnSpPr>
          <p:spPr>
            <a:xfrm>
              <a:off x="2251465" y="3223481"/>
              <a:ext cx="1143000" cy="3438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950" name="Google Shape;2950;p9"/>
            <p:cNvCxnSpPr>
              <a:stCxn id="2933" idx="1"/>
              <a:endCxn id="2923" idx="5"/>
            </p:cNvCxnSpPr>
            <p:nvPr/>
          </p:nvCxnSpPr>
          <p:spPr>
            <a:xfrm>
              <a:off x="2851098" y="2465259"/>
              <a:ext cx="579000" cy="1048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951" name="Google Shape;2951;p9"/>
            <p:cNvCxnSpPr>
              <a:stCxn id="2933" idx="3"/>
            </p:cNvCxnSpPr>
            <p:nvPr/>
          </p:nvCxnSpPr>
          <p:spPr>
            <a:xfrm rot="10800000" flipH="1">
              <a:off x="2851098" y="1917383"/>
              <a:ext cx="1108500" cy="4284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952" name="Google Shape;2952;p9"/>
            <p:cNvCxnSpPr>
              <a:stCxn id="2923" idx="4"/>
              <a:endCxn id="2943" idx="7"/>
            </p:cNvCxnSpPr>
            <p:nvPr/>
          </p:nvCxnSpPr>
          <p:spPr>
            <a:xfrm rot="10800000" flipH="1">
              <a:off x="3493497" y="1981698"/>
              <a:ext cx="490800" cy="15189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953" name="Google Shape;2953;p9"/>
            <p:cNvCxnSpPr>
              <a:stCxn id="2919" idx="5"/>
            </p:cNvCxnSpPr>
            <p:nvPr/>
          </p:nvCxnSpPr>
          <p:spPr>
            <a:xfrm rot="10800000">
              <a:off x="4128323" y="1915857"/>
              <a:ext cx="663300" cy="7188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954" name="Google Shape;2954;p9"/>
            <p:cNvCxnSpPr>
              <a:stCxn id="2933" idx="7"/>
              <a:endCxn id="2927" idx="3"/>
            </p:cNvCxnSpPr>
            <p:nvPr/>
          </p:nvCxnSpPr>
          <p:spPr>
            <a:xfrm flipH="1">
              <a:off x="2227322" y="2465259"/>
              <a:ext cx="504300" cy="7224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955" name="Google Shape;2955;p9"/>
            <p:cNvCxnSpPr>
              <a:stCxn id="2909" idx="7"/>
              <a:endCxn id="2914" idx="3"/>
            </p:cNvCxnSpPr>
            <p:nvPr/>
          </p:nvCxnSpPr>
          <p:spPr>
            <a:xfrm flipH="1">
              <a:off x="4862979" y="2804426"/>
              <a:ext cx="1074000" cy="7374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956" name="Google Shape;2956;p9"/>
            <p:cNvCxnSpPr>
              <a:stCxn id="2941" idx="7"/>
              <a:endCxn id="2943" idx="3"/>
            </p:cNvCxnSpPr>
            <p:nvPr/>
          </p:nvCxnSpPr>
          <p:spPr>
            <a:xfrm flipH="1">
              <a:off x="4103807" y="1301492"/>
              <a:ext cx="875700" cy="5607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957" name="Google Shape;2957;p9"/>
            <p:cNvCxnSpPr>
              <a:stCxn id="2937" idx="7"/>
              <a:endCxn id="2933" idx="4"/>
            </p:cNvCxnSpPr>
            <p:nvPr/>
          </p:nvCxnSpPr>
          <p:spPr>
            <a:xfrm flipH="1">
              <a:off x="2791492" y="761723"/>
              <a:ext cx="293700" cy="15594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2910" name="Google Shape;2910;p9"/>
            <p:cNvSpPr/>
            <p:nvPr/>
          </p:nvSpPr>
          <p:spPr>
            <a:xfrm rot="10800000">
              <a:off x="5901680" y="3588176"/>
              <a:ext cx="168964" cy="168964"/>
            </a:xfrm>
            <a:prstGeom prst="ellipse">
              <a:avLst/>
            </a:prstGeom>
            <a:solidFill>
              <a:schemeClr val="lt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909" name="Google Shape;2909;p9"/>
            <p:cNvSpPr/>
            <p:nvPr/>
          </p:nvSpPr>
          <p:spPr>
            <a:xfrm rot="10800000">
              <a:off x="5920483" y="2708280"/>
              <a:ext cx="112642" cy="112642"/>
            </a:xfrm>
            <a:prstGeom prst="ellipse">
              <a:avLst/>
            </a:prstGeom>
            <a:solidFill>
              <a:schemeClr val="lt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919" name="Google Shape;2919;p9"/>
            <p:cNvSpPr/>
            <p:nvPr/>
          </p:nvSpPr>
          <p:spPr>
            <a:xfrm rot="10800000">
              <a:off x="4766879" y="2609913"/>
              <a:ext cx="168964" cy="168964"/>
            </a:xfrm>
            <a:prstGeom prst="ellipse">
              <a:avLst/>
            </a:prstGeom>
            <a:solidFill>
              <a:schemeClr val="lt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933" name="Google Shape;2933;p9"/>
            <p:cNvSpPr/>
            <p:nvPr/>
          </p:nvSpPr>
          <p:spPr>
            <a:xfrm rot="10800000">
              <a:off x="2706878" y="2321039"/>
              <a:ext cx="168964" cy="168964"/>
            </a:xfrm>
            <a:prstGeom prst="ellipse">
              <a:avLst/>
            </a:prstGeom>
            <a:solidFill>
              <a:schemeClr val="lt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927" name="Google Shape;2927;p9"/>
            <p:cNvSpPr/>
            <p:nvPr/>
          </p:nvSpPr>
          <p:spPr>
            <a:xfrm rot="10117832">
              <a:off x="2139928" y="3178263"/>
              <a:ext cx="112642" cy="112642"/>
            </a:xfrm>
            <a:prstGeom prst="ellipse">
              <a:avLst/>
            </a:prstGeom>
            <a:solidFill>
              <a:schemeClr val="lt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930" name="Google Shape;2930;p9"/>
            <p:cNvSpPr/>
            <p:nvPr/>
          </p:nvSpPr>
          <p:spPr>
            <a:xfrm rot="10061494">
              <a:off x="2064872" y="4538818"/>
              <a:ext cx="168964" cy="168964"/>
            </a:xfrm>
            <a:prstGeom prst="ellipse">
              <a:avLst/>
            </a:prstGeom>
            <a:solidFill>
              <a:schemeClr val="lt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923" name="Google Shape;2923;p9"/>
            <p:cNvSpPr/>
            <p:nvPr/>
          </p:nvSpPr>
          <p:spPr>
            <a:xfrm rot="-10135587">
              <a:off x="3392789" y="3499025"/>
              <a:ext cx="168964" cy="168964"/>
            </a:xfrm>
            <a:prstGeom prst="ellipse">
              <a:avLst/>
            </a:prstGeom>
            <a:solidFill>
              <a:schemeClr val="lt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914" name="Google Shape;2914;p9"/>
            <p:cNvSpPr/>
            <p:nvPr/>
          </p:nvSpPr>
          <p:spPr>
            <a:xfrm rot="10800000">
              <a:off x="4718740" y="3516953"/>
              <a:ext cx="168964" cy="168964"/>
            </a:xfrm>
            <a:prstGeom prst="ellipse">
              <a:avLst/>
            </a:prstGeom>
            <a:solidFill>
              <a:schemeClr val="lt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912" name="Google Shape;2912;p9"/>
            <p:cNvSpPr/>
            <p:nvPr/>
          </p:nvSpPr>
          <p:spPr>
            <a:xfrm rot="10800000">
              <a:off x="3999600" y="4809769"/>
              <a:ext cx="112642" cy="112642"/>
            </a:xfrm>
            <a:prstGeom prst="ellipse">
              <a:avLst/>
            </a:prstGeom>
            <a:solidFill>
              <a:schemeClr val="lt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935" name="Google Shape;2935;p9"/>
            <p:cNvSpPr/>
            <p:nvPr/>
          </p:nvSpPr>
          <p:spPr>
            <a:xfrm rot="10800000">
              <a:off x="1468153" y="2932789"/>
              <a:ext cx="168964" cy="168964"/>
            </a:xfrm>
            <a:prstGeom prst="ellipse">
              <a:avLst/>
            </a:prstGeom>
            <a:solidFill>
              <a:schemeClr val="lt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932" name="Google Shape;2932;p9"/>
            <p:cNvSpPr/>
            <p:nvPr/>
          </p:nvSpPr>
          <p:spPr>
            <a:xfrm rot="10800000">
              <a:off x="1748141" y="1479019"/>
              <a:ext cx="168964" cy="168964"/>
            </a:xfrm>
            <a:prstGeom prst="ellipse">
              <a:avLst/>
            </a:prstGeom>
            <a:solidFill>
              <a:schemeClr val="lt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937" name="Google Shape;2937;p9"/>
            <p:cNvSpPr/>
            <p:nvPr/>
          </p:nvSpPr>
          <p:spPr>
            <a:xfrm rot="9909530">
              <a:off x="3057167" y="656705"/>
              <a:ext cx="112642" cy="112642"/>
            </a:xfrm>
            <a:prstGeom prst="ellipse">
              <a:avLst/>
            </a:prstGeom>
            <a:solidFill>
              <a:schemeClr val="lt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943" name="Google Shape;2943;p9"/>
            <p:cNvSpPr/>
            <p:nvPr/>
          </p:nvSpPr>
          <p:spPr>
            <a:xfrm rot="10800000">
              <a:off x="3959554" y="1837534"/>
              <a:ext cx="168964" cy="168964"/>
            </a:xfrm>
            <a:prstGeom prst="ellipse">
              <a:avLst/>
            </a:prstGeom>
            <a:solidFill>
              <a:schemeClr val="lt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917" name="Google Shape;2917;p9"/>
            <p:cNvSpPr/>
            <p:nvPr/>
          </p:nvSpPr>
          <p:spPr>
            <a:xfrm rot="10800000">
              <a:off x="5632260" y="1837534"/>
              <a:ext cx="112642" cy="112642"/>
            </a:xfrm>
            <a:prstGeom prst="ellipse">
              <a:avLst/>
            </a:prstGeom>
            <a:solidFill>
              <a:schemeClr val="lt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941" name="Google Shape;2941;p9"/>
            <p:cNvSpPr/>
            <p:nvPr/>
          </p:nvSpPr>
          <p:spPr>
            <a:xfrm rot="10800000">
              <a:off x="4963011" y="1205346"/>
              <a:ext cx="112642" cy="112642"/>
            </a:xfrm>
            <a:prstGeom prst="ellipse">
              <a:avLst/>
            </a:prstGeom>
            <a:solidFill>
              <a:schemeClr val="lt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939" name="Google Shape;2939;p9"/>
            <p:cNvSpPr/>
            <p:nvPr/>
          </p:nvSpPr>
          <p:spPr>
            <a:xfrm rot="10800000">
              <a:off x="4055922" y="792849"/>
              <a:ext cx="168964" cy="168964"/>
            </a:xfrm>
            <a:prstGeom prst="ellipse">
              <a:avLst/>
            </a:prstGeom>
            <a:solidFill>
              <a:schemeClr val="lt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cxnSp>
          <p:nvCxnSpPr>
            <p:cNvPr id="2958" name="Google Shape;2958;p9"/>
            <p:cNvCxnSpPr>
              <a:stCxn id="2939" idx="0"/>
              <a:endCxn id="2943" idx="0"/>
            </p:cNvCxnSpPr>
            <p:nvPr/>
          </p:nvCxnSpPr>
          <p:spPr>
            <a:xfrm flipH="1">
              <a:off x="4044104" y="961813"/>
              <a:ext cx="96300" cy="10446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2928" name="Google Shape;2928;p9"/>
            <p:cNvSpPr/>
            <p:nvPr/>
          </p:nvSpPr>
          <p:spPr>
            <a:xfrm rot="10800000">
              <a:off x="2810261" y="3994688"/>
              <a:ext cx="168964" cy="168964"/>
            </a:xfrm>
            <a:prstGeom prst="ellipse">
              <a:avLst/>
            </a:prstGeom>
            <a:solidFill>
              <a:schemeClr val="lt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cxnSp>
          <p:nvCxnSpPr>
            <p:cNvPr id="2959" name="Google Shape;2959;p9"/>
            <p:cNvCxnSpPr>
              <a:stCxn id="2928" idx="1"/>
              <a:endCxn id="2912" idx="6"/>
            </p:cNvCxnSpPr>
            <p:nvPr/>
          </p:nvCxnSpPr>
          <p:spPr>
            <a:xfrm>
              <a:off x="2954481" y="4138908"/>
              <a:ext cx="1045200" cy="727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960" name="Google Shape;2960;p9"/>
            <p:cNvCxnSpPr>
              <a:stCxn id="2930" idx="3"/>
              <a:endCxn id="2928" idx="7"/>
            </p:cNvCxnSpPr>
            <p:nvPr/>
          </p:nvCxnSpPr>
          <p:spPr>
            <a:xfrm rot="10800000" flipH="1">
              <a:off x="2194984" y="4138801"/>
              <a:ext cx="639900" cy="4134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961" name="Google Shape;2961;p9"/>
            <p:cNvCxnSpPr>
              <a:stCxn id="2928" idx="3"/>
              <a:endCxn id="2923" idx="0"/>
            </p:cNvCxnSpPr>
            <p:nvPr/>
          </p:nvCxnSpPr>
          <p:spPr>
            <a:xfrm rot="10800000" flipH="1">
              <a:off x="2954481" y="3666332"/>
              <a:ext cx="506700" cy="3531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</p:spTree>
  </p:cSld>
  <p:clrMapOvr>
    <a:masterClrMapping/>
  </p:clrMapOvr>
  <p:transition spd="slow">
    <p:push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965" name="Shape 2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6" name="Google Shape;2966;p10"/>
          <p:cNvSpPr txBox="1"/>
          <p:nvPr>
            <p:ph type="body" idx="1"/>
          </p:nvPr>
        </p:nvSpPr>
        <p:spPr>
          <a:xfrm>
            <a:off x="362716" y="1789396"/>
            <a:ext cx="11573197" cy="724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83E45"/>
              </a:buClr>
              <a:buSzPts val="4800"/>
              <a:buNone/>
            </a:pPr>
            <a:r>
              <a:rPr lang="ru-RU" sz="4800">
                <a:solidFill>
                  <a:srgbClr val="283E45"/>
                </a:solidFill>
              </a:rPr>
              <a:t>Существуют </a:t>
            </a:r>
            <a:r>
              <a:rPr lang="ru-RU" sz="4800" b="1">
                <a:solidFill>
                  <a:srgbClr val="283E45"/>
                </a:solidFill>
              </a:rPr>
              <a:t>две</a:t>
            </a:r>
            <a:r>
              <a:rPr lang="ru-RU" sz="4800">
                <a:solidFill>
                  <a:srgbClr val="283E45"/>
                </a:solidFill>
              </a:rPr>
              <a:t> основные политики записи кэш-памяти:</a:t>
            </a:r>
            <a:endParaRPr lang="ru-RU" sz="4800">
              <a:solidFill>
                <a:srgbClr val="283E45"/>
              </a:solidFill>
            </a:endParaRPr>
          </a:p>
          <a:p>
            <a:pPr marL="685800" lvl="0" indent="-6858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83E45"/>
              </a:buClr>
              <a:buSzPts val="4800"/>
              <a:buFont typeface="Arial" panose="020B0604020202020204"/>
              <a:buChar char="•"/>
            </a:pPr>
            <a:r>
              <a:rPr lang="ru-RU" sz="4800">
                <a:solidFill>
                  <a:srgbClr val="283E45"/>
                </a:solidFill>
              </a:rPr>
              <a:t>Write-Through (запись на чтение)</a:t>
            </a:r>
            <a:endParaRPr lang="ru-RU" sz="4800">
              <a:solidFill>
                <a:srgbClr val="283E45"/>
              </a:solidFill>
            </a:endParaRPr>
          </a:p>
          <a:p>
            <a:pPr marL="685800" lvl="0" indent="-6858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83E45"/>
              </a:buClr>
              <a:buSzPts val="4800"/>
              <a:buFont typeface="Arial" panose="020B0604020202020204"/>
              <a:buChar char="•"/>
            </a:pPr>
            <a:r>
              <a:rPr lang="ru-RU" sz="4800">
                <a:solidFill>
                  <a:srgbClr val="283E45"/>
                </a:solidFill>
              </a:rPr>
              <a:t>Write-Back (отложенная запись)</a:t>
            </a:r>
            <a:endParaRPr lang="ru-RU" sz="4800">
              <a:solidFill>
                <a:srgbClr val="283E45"/>
              </a:solidFill>
            </a:endParaRPr>
          </a:p>
        </p:txBody>
      </p:sp>
      <p:pic>
        <p:nvPicPr>
          <p:cNvPr id="2" name="Изображение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1005" y="3641090"/>
            <a:ext cx="5126990" cy="2954020"/>
          </a:xfrm>
          <a:prstGeom prst="rect">
            <a:avLst/>
          </a:prstGeom>
        </p:spPr>
      </p:pic>
      <p:cxnSp>
        <p:nvCxnSpPr>
          <p:cNvPr id="3" name="Прямая со стрелкой 2"/>
          <p:cNvCxnSpPr/>
          <p:nvPr/>
        </p:nvCxnSpPr>
        <p:spPr>
          <a:xfrm>
            <a:off x="2206625" y="5617210"/>
            <a:ext cx="758825" cy="202565"/>
          </a:xfrm>
          <a:prstGeom prst="straightConnector1">
            <a:avLst/>
          </a:prstGeom>
          <a:ln w="31750" cap="sq" cmpd="dbl">
            <a:solidFill>
              <a:schemeClr val="bg2">
                <a:lumMod val="50000"/>
              </a:schemeClr>
            </a:solidFill>
            <a:round/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5335" y="3641090"/>
            <a:ext cx="5699125" cy="2957195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мещающий текст 1"/>
          <p:cNvSpPr/>
          <p:nvPr>
            <p:ph type="body" idx="1"/>
          </p:nvPr>
        </p:nvSpPr>
        <p:spPr>
          <a:xfrm>
            <a:off x="323529" y="925614"/>
            <a:ext cx="11573197" cy="724247"/>
          </a:xfrm>
        </p:spPr>
        <p:txBody>
          <a:bodyPr/>
          <a:p>
            <a:r>
              <a:rPr lang="ru-RU" altLang="en-US" b="1">
                <a:solidFill>
                  <a:schemeClr val="tx2">
                    <a:lumMod val="10000"/>
                  </a:schemeClr>
                </a:solidFill>
              </a:rPr>
              <a:t>Несколько способов кэширования данных</a:t>
            </a:r>
            <a:r>
              <a:rPr lang="en-US" altLang="en-US" b="1">
                <a:solidFill>
                  <a:schemeClr val="tx2">
                    <a:lumMod val="10000"/>
                  </a:schemeClr>
                </a:solidFill>
              </a:rPr>
              <a:t>:</a:t>
            </a:r>
            <a:endParaRPr lang="en-US" altLang="en-US" b="1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4" name="Текстовое поле 3"/>
          <p:cNvSpPr txBox="1"/>
          <p:nvPr/>
        </p:nvSpPr>
        <p:spPr>
          <a:xfrm>
            <a:off x="894080" y="2173605"/>
            <a:ext cx="6096000" cy="17367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ru-RU" sz="2800" b="1">
                <a:solidFill>
                  <a:schemeClr val="tx2">
                    <a:lumMod val="10000"/>
                  </a:schemeClr>
                </a:solidFill>
                <a:sym typeface="+mn-ea"/>
              </a:rPr>
              <a:t>1) </a:t>
            </a:r>
            <a:r>
              <a:rPr lang="ru-RU" altLang="en-US" sz="2800" b="1">
                <a:solidFill>
                  <a:schemeClr val="tx2">
                    <a:lumMod val="10000"/>
                  </a:schemeClr>
                </a:solidFill>
                <a:sym typeface="+mn-ea"/>
              </a:rPr>
              <a:t>LRU (Least Recently Used – "Самое давно не использованное")</a:t>
            </a:r>
            <a:endParaRPr lang="ru-RU" altLang="en-US" sz="2800" b="1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5" name="Текстовое поле 4"/>
          <p:cNvSpPr txBox="1"/>
          <p:nvPr/>
        </p:nvSpPr>
        <p:spPr>
          <a:xfrm>
            <a:off x="848995" y="5030470"/>
            <a:ext cx="5917565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ru-RU" sz="2800" b="1">
                <a:solidFill>
                  <a:schemeClr val="tx2">
                    <a:lumMod val="10000"/>
                  </a:schemeClr>
                </a:solidFill>
              </a:rPr>
              <a:t>2) FIFO (First In, First Out – "Первым пришёл, первым ушёл")</a:t>
            </a:r>
            <a:endParaRPr lang="en-US" altLang="ru-RU" sz="2800" b="1">
              <a:solidFill>
                <a:schemeClr val="tx2">
                  <a:lumMod val="10000"/>
                </a:schemeClr>
              </a:solidFill>
            </a:endParaRPr>
          </a:p>
        </p:txBody>
      </p:sp>
      <p:pic>
        <p:nvPicPr>
          <p:cNvPr id="6" name="Изображение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08800" y="4509135"/>
            <a:ext cx="4985385" cy="1998345"/>
          </a:xfrm>
          <a:prstGeom prst="rect">
            <a:avLst/>
          </a:prstGeom>
        </p:spPr>
      </p:pic>
      <p:pic>
        <p:nvPicPr>
          <p:cNvPr id="7" name="Изображение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8800" y="1993265"/>
            <a:ext cx="4951095" cy="2317115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>
</file>

<file path=ppt/theme/theme1.xml><?xml version="1.0" encoding="utf-8"?>
<a:theme xmlns:a="http://schemas.openxmlformats.org/drawingml/2006/main" name="Cover and End Slide Master">
  <a:themeElements>
    <a:clrScheme name="ALLPPT-BUSINESS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07C89"/>
      </a:accent1>
      <a:accent2>
        <a:srgbClr val="8CBABE"/>
      </a:accent2>
      <a:accent3>
        <a:srgbClr val="9CCCD2"/>
      </a:accent3>
      <a:accent4>
        <a:srgbClr val="507C89"/>
      </a:accent4>
      <a:accent5>
        <a:srgbClr val="8CBABE"/>
      </a:accent5>
      <a:accent6>
        <a:srgbClr val="9CCCD2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ection Break Slide Master">
  <a:themeElements>
    <a:clrScheme name="ALLPPT-BUSINESS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07C89"/>
      </a:accent1>
      <a:accent2>
        <a:srgbClr val="8CBABE"/>
      </a:accent2>
      <a:accent3>
        <a:srgbClr val="9CCCD2"/>
      </a:accent3>
      <a:accent4>
        <a:srgbClr val="507C89"/>
      </a:accent4>
      <a:accent5>
        <a:srgbClr val="8CBABE"/>
      </a:accent5>
      <a:accent6>
        <a:srgbClr val="9CCCD2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ontents Slide Master">
  <a:themeElements>
    <a:clrScheme name="ALLPPT-BUSINESS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07C89"/>
      </a:accent1>
      <a:accent2>
        <a:srgbClr val="8CBABE"/>
      </a:accent2>
      <a:accent3>
        <a:srgbClr val="9CCCD2"/>
      </a:accent3>
      <a:accent4>
        <a:srgbClr val="507C89"/>
      </a:accent4>
      <a:accent5>
        <a:srgbClr val="8CBABE"/>
      </a:accent5>
      <a:accent6>
        <a:srgbClr val="9CCCD2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1108</Words>
  <Application>WPS Presentation</Application>
  <PresentationFormat/>
  <Paragraphs>41</Paragraphs>
  <Slides>12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12</vt:i4>
      </vt:variant>
    </vt:vector>
  </HeadingPairs>
  <TitlesOfParts>
    <vt:vector size="22" baseType="lpstr">
      <vt:lpstr>Arial</vt:lpstr>
      <vt:lpstr>SimSun</vt:lpstr>
      <vt:lpstr>Wingdings</vt:lpstr>
      <vt:lpstr>Arial</vt:lpstr>
      <vt:lpstr>Calibri</vt:lpstr>
      <vt:lpstr>Microsoft YaHei</vt:lpstr>
      <vt:lpstr>Arial Unicode MS</vt:lpstr>
      <vt:lpstr>Cover and End Slide Master</vt:lpstr>
      <vt:lpstr>Section Break Slide Master</vt:lpstr>
      <vt:lpstr>Contents Slide Master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Allppt.com</dc:creator>
  <cp:lastModifiedBy>Zephyrus</cp:lastModifiedBy>
  <cp:revision>2</cp:revision>
  <dcterms:created xsi:type="dcterms:W3CDTF">2023-11-10T07:26:00Z</dcterms:created>
  <dcterms:modified xsi:type="dcterms:W3CDTF">2023-11-10T10:05:15Z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A9783AF8A76D436F90C11E80190C78F8_12</vt:lpwstr>
  </property>
  <property fmtid="{D5CDD505-2E9C-101B-9397-08002B2CF9AE}" pid="3" name="KSOProductBuildVer">
    <vt:lpwstr>1049-12.2.0.13266</vt:lpwstr>
  </property>
</Properties>
</file>